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Accommodation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dormitory  </a:t>
            </a:r>
            <a:r>
              <a:rPr lang="zh-CN" altLang="zh-CN"/>
              <a:t>宿舍               </a:t>
            </a:r>
            <a:r>
              <a:rPr lang="en-US" altLang="zh-CN"/>
              <a:t>mansion </a:t>
            </a:r>
            <a:r>
              <a:rPr lang="zh-CN" altLang="zh-CN"/>
              <a:t>豪宅</a:t>
            </a:r>
            <a:r>
              <a:rPr lang="zh-CN" altLang="zh-CN"/>
              <a:t>                  </a:t>
            </a:r>
            <a:r>
              <a:rPr lang="en-US" altLang="zh-CN"/>
              <a:t>courtyard dwellings </a:t>
            </a:r>
            <a:r>
              <a:rPr lang="zh-CN" altLang="zh-CN"/>
              <a:t>四合院      </a:t>
            </a:r>
            <a:r>
              <a:rPr lang="en-US" altLang="zh-CN"/>
              <a:t>two-bedroom apartment </a:t>
            </a:r>
            <a:r>
              <a:rPr lang="zh-CN" altLang="zh-CN"/>
              <a:t>两居室            </a:t>
            </a:r>
            <a:r>
              <a:rPr lang="en-US" altLang="zh-CN"/>
              <a:t>flat-roof house /bungalow </a:t>
            </a:r>
            <a:r>
              <a:rPr lang="zh-CN" altLang="zh-CN"/>
              <a:t>平房             </a:t>
            </a:r>
            <a:r>
              <a:rPr lang="en-US" altLang="zh-CN"/>
              <a:t>courtyard house </a:t>
            </a:r>
            <a:r>
              <a:rPr lang="zh-CN" altLang="zh-CN"/>
              <a:t>庭院式住宅            </a:t>
            </a:r>
            <a:r>
              <a:rPr lang="en-US" altLang="zh-CN"/>
              <a:t>Villa </a:t>
            </a:r>
            <a:r>
              <a:rPr lang="zh-CN" altLang="zh-CN"/>
              <a:t>别墅</a:t>
            </a:r>
            <a:endParaRPr lang="zh-CN" altLang="zh-CN"/>
          </a:p>
          <a:p>
            <a:r>
              <a:rPr lang="en-US" altLang="zh-CN"/>
              <a:t>duplex </a:t>
            </a:r>
            <a:r>
              <a:rPr lang="zh-CN" altLang="zh-CN"/>
              <a:t>复式楼      </a:t>
            </a:r>
            <a:r>
              <a:rPr lang="en-US" altLang="zh-CN"/>
              <a:t>cloak room </a:t>
            </a:r>
            <a:r>
              <a:rPr lang="zh-CN" altLang="zh-CN"/>
              <a:t>衣帽间    </a:t>
            </a:r>
            <a:r>
              <a:rPr lang="en-US" altLang="zh-CN"/>
              <a:t>balcony  </a:t>
            </a:r>
            <a:r>
              <a:rPr lang="zh-CN" altLang="en-US"/>
              <a:t>阳台      </a:t>
            </a:r>
            <a:r>
              <a:rPr lang="en-US" altLang="zh-CN"/>
              <a:t>cellar </a:t>
            </a:r>
            <a:r>
              <a:rPr lang="zh-CN" altLang="en-US"/>
              <a:t>酒窖</a:t>
            </a:r>
            <a:endParaRPr lang="zh-CN" altLang="en-US"/>
          </a:p>
          <a:p>
            <a:r>
              <a:rPr lang="en-US" altLang="zh-CN"/>
              <a:t>home theatre  </a:t>
            </a:r>
            <a:r>
              <a:rPr lang="zh-CN" altLang="zh-CN"/>
              <a:t>家庭影院      </a:t>
            </a:r>
            <a:r>
              <a:rPr lang="en-US" altLang="zh-CN"/>
              <a:t>gym </a:t>
            </a:r>
            <a:r>
              <a:rPr lang="zh-CN" altLang="zh-CN"/>
              <a:t>健生房        </a:t>
            </a:r>
            <a:r>
              <a:rPr lang="en-US" altLang="zh-CN"/>
              <a:t>spacious </a:t>
            </a:r>
            <a:r>
              <a:rPr lang="zh-CN" altLang="en-US"/>
              <a:t>宽敞的</a:t>
            </a:r>
            <a:endParaRPr lang="zh-CN" altLang="en-US"/>
          </a:p>
          <a:p>
            <a:r>
              <a:rPr lang="en-US" altLang="zh-CN"/>
              <a:t>cosy </a:t>
            </a:r>
            <a:r>
              <a:rPr lang="zh-CN" altLang="zh-CN"/>
              <a:t>舒适的     </a:t>
            </a:r>
            <a:r>
              <a:rPr lang="en-US" altLang="zh-CN"/>
              <a:t>homey </a:t>
            </a:r>
            <a:r>
              <a:rPr lang="zh-CN" altLang="en-US"/>
              <a:t>如家的   </a:t>
            </a:r>
            <a:r>
              <a:rPr lang="en-US" altLang="zh-CN"/>
              <a:t>tidy and neat </a:t>
            </a:r>
            <a:r>
              <a:rPr lang="zh-CN" altLang="zh-CN"/>
              <a:t>干净整洁的</a:t>
            </a:r>
            <a:endParaRPr lang="zh-CN" altLang="zh-CN"/>
          </a:p>
          <a:p>
            <a:r>
              <a:rPr lang="en-US" altLang="zh-CN"/>
              <a:t>sun room </a:t>
            </a:r>
            <a:r>
              <a:rPr lang="zh-CN" altLang="zh-CN"/>
              <a:t>阳光房    </a:t>
            </a:r>
            <a:r>
              <a:rPr lang="en-US" altLang="zh-CN"/>
              <a:t>lawn </a:t>
            </a:r>
            <a:r>
              <a:rPr lang="zh-CN" altLang="zh-CN"/>
              <a:t>草坪     </a:t>
            </a:r>
            <a:r>
              <a:rPr lang="en-US" altLang="zh-CN"/>
              <a:t>children's slide </a:t>
            </a:r>
            <a:r>
              <a:rPr lang="zh-CN" altLang="zh-CN"/>
              <a:t>儿童滑梯</a:t>
            </a:r>
            <a:endParaRPr lang="zh-CN" altLang="zh-CN"/>
          </a:p>
          <a:p>
            <a:r>
              <a:rPr lang="en-US" altLang="zh-CN"/>
              <a:t>fountain </a:t>
            </a:r>
            <a:r>
              <a:rPr lang="zh-CN" altLang="en-US"/>
              <a:t>喷泉    </a:t>
            </a:r>
            <a:r>
              <a:rPr lang="en-US" altLang="zh-CN"/>
              <a:t>pool </a:t>
            </a:r>
            <a:r>
              <a:rPr lang="zh-CN" altLang="zh-CN"/>
              <a:t>游泳池    </a:t>
            </a:r>
            <a:r>
              <a:rPr lang="en-US" altLang="zh-CN"/>
              <a:t>pond  </a:t>
            </a:r>
            <a:r>
              <a:rPr lang="zh-CN" altLang="zh-CN"/>
              <a:t>池子    </a:t>
            </a:r>
            <a:r>
              <a:rPr lang="en-US" altLang="zh-CN"/>
              <a:t>ocean view </a:t>
            </a:r>
            <a:r>
              <a:rPr lang="zh-CN" altLang="zh-CN"/>
              <a:t>海景</a:t>
            </a:r>
            <a:endParaRPr lang="zh-CN" altLang="zh-CN"/>
          </a:p>
          <a:p>
            <a:r>
              <a:rPr lang="en-US" altLang="zh-CN"/>
              <a:t>park view </a:t>
            </a:r>
            <a:r>
              <a:rPr lang="zh-CN" altLang="zh-CN"/>
              <a:t>园林景观     </a:t>
            </a:r>
            <a:r>
              <a:rPr lang="en-US" altLang="zh-CN"/>
              <a:t>river view </a:t>
            </a:r>
            <a:r>
              <a:rPr lang="zh-CN" altLang="zh-CN"/>
              <a:t>河景    </a:t>
            </a:r>
            <a:r>
              <a:rPr lang="en-US" altLang="zh-CN"/>
              <a:t>waterfront house </a:t>
            </a:r>
            <a:r>
              <a:rPr lang="zh-CN" altLang="zh-CN"/>
              <a:t>滨海房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urban </a:t>
            </a:r>
            <a:r>
              <a:rPr lang="zh-CN" altLang="zh-CN"/>
              <a:t>市区的   </a:t>
            </a:r>
            <a:r>
              <a:rPr lang="en-US" altLang="zh-CN"/>
              <a:t>suburb </a:t>
            </a:r>
            <a:r>
              <a:rPr lang="zh-CN" altLang="en-US"/>
              <a:t>郊区的  </a:t>
            </a:r>
            <a:r>
              <a:rPr lang="en-US" altLang="zh-CN"/>
              <a:t>coastal </a:t>
            </a:r>
            <a:r>
              <a:rPr lang="zh-CN" altLang="zh-CN"/>
              <a:t>海边的    </a:t>
            </a:r>
            <a:r>
              <a:rPr lang="en-US" altLang="zh-CN"/>
              <a:t>vibrant landscaped community </a:t>
            </a:r>
            <a:r>
              <a:rPr lang="zh-CN" altLang="zh-CN"/>
              <a:t>生机勃勃的园林社区</a:t>
            </a:r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Accommodation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kdark</cp:lastModifiedBy>
  <cp:revision>22</cp:revision>
  <dcterms:created xsi:type="dcterms:W3CDTF">2015-05-05T08:02:00Z</dcterms:created>
  <dcterms:modified xsi:type="dcterms:W3CDTF">2020-03-15T12:46:39Z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