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PART  1 </a:t>
            </a:r>
            <a:endParaRPr lang="en-US" altLang="zh-CN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zh-CN" sz="4000"/>
              <a:t>HOMETOWN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tips  1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/>
              <a:t>地理位置：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My hometown is located in the eastern / western /southern/ northern /central part of china </a:t>
            </a:r>
            <a:r>
              <a:rPr lang="zh-CN" altLang="zh-CN"/>
              <a:t> 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东西南北中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最大特征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</a:t>
            </a:r>
            <a:r>
              <a:rPr lang="zh-CN" altLang="zh-CN"/>
              <a:t> </a:t>
            </a:r>
            <a:r>
              <a:rPr lang="en-US" altLang="zh-CN"/>
              <a:t>hometown features seafood and stunning ocean view </a:t>
            </a:r>
            <a:endParaRPr lang="en-US" altLang="zh-CN"/>
          </a:p>
          <a:p>
            <a:r>
              <a:rPr lang="zh-CN" altLang="zh-CN"/>
              <a:t>海鲜和美丽的海景</a:t>
            </a:r>
            <a:endParaRPr lang="zh-CN" altLang="zh-CN"/>
          </a:p>
          <a:p>
            <a:r>
              <a:rPr lang="en-US" altLang="zh-CN"/>
              <a:t>My hometown is the birth/ origin place for </a:t>
            </a:r>
            <a:endParaRPr lang="en-US" altLang="zh-CN"/>
          </a:p>
          <a:p>
            <a:r>
              <a:rPr lang="zh-CN" altLang="zh-CN"/>
              <a:t>是   </a:t>
            </a:r>
            <a:r>
              <a:rPr lang="en-US" altLang="zh-CN"/>
              <a:t>+++</a:t>
            </a:r>
            <a:r>
              <a:rPr lang="zh-CN" altLang="en-US"/>
              <a:t>的故乡</a:t>
            </a:r>
            <a:endParaRPr lang="zh-CN" altLang="en-US"/>
          </a:p>
          <a:p>
            <a:r>
              <a:rPr lang="en-US" altLang="zh-CN"/>
              <a:t>My hometown has the worldwide reputation  for +++</a:t>
            </a:r>
            <a:endParaRPr lang="en-US" altLang="zh-CN"/>
          </a:p>
          <a:p>
            <a:r>
              <a:rPr lang="zh-CN" altLang="zh-CN"/>
              <a:t>以</a:t>
            </a:r>
            <a:r>
              <a:rPr lang="en-US" altLang="zh-CN"/>
              <a:t>+++</a:t>
            </a:r>
            <a:r>
              <a:rPr lang="zh-CN" altLang="en-US"/>
              <a:t>而闻名天下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城市大小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My hometown is a </a:t>
            </a:r>
            <a:endParaRPr lang="en-US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zh-CN" altLang="zh-CN"/>
              <a:t> </a:t>
            </a:r>
            <a:r>
              <a:rPr lang="en-US" altLang="zh-CN"/>
              <a:t>metropolitan city  with millions of dwellers </a:t>
            </a:r>
            <a:r>
              <a:rPr lang="en-US" altLang="zh-CN">
                <a:sym typeface="+mn-ea"/>
              </a:rPr>
              <a:t>    </a:t>
            </a:r>
            <a:r>
              <a:rPr lang="zh-CN" altLang="zh-CN">
                <a:sym typeface="+mn-ea"/>
              </a:rPr>
              <a:t>百万人的大城市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medium city with well -developed facilities </a:t>
            </a:r>
            <a:r>
              <a:rPr lang="zh-CN" altLang="zh-CN"/>
              <a:t> 设施发达便利的中等城市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small city with beautiful and natural landscape </a:t>
            </a:r>
            <a:r>
              <a:rPr lang="zh-CN" altLang="en-US"/>
              <a:t>迷人自然风光的小城市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collection of villages with rich natural resources </a:t>
            </a:r>
            <a:r>
              <a:rPr lang="zh-CN" altLang="en-US"/>
              <a:t>自然资源丰富的小镇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家乡特色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</a:t>
            </a:r>
            <a:r>
              <a:rPr lang="zh-CN" altLang="zh-CN"/>
              <a:t> </a:t>
            </a:r>
            <a:r>
              <a:rPr lang="en-US" altLang="zh-CN"/>
              <a:t>biggest feature of my city is </a:t>
            </a:r>
            <a:endParaRPr lang="en-US" altLang="zh-CN"/>
          </a:p>
          <a:p>
            <a:r>
              <a:rPr lang="en-US" altLang="zh-CN"/>
              <a:t>The most unique characteristic of my hometown is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家乡景点</a:t>
            </a:r>
            <a:endParaRPr lang="zh-CN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temple </a:t>
            </a:r>
            <a:r>
              <a:rPr lang="zh-CN" altLang="en-US"/>
              <a:t>（寺庙）</a:t>
            </a:r>
            <a:endParaRPr lang="zh-CN" altLang="en-US"/>
          </a:p>
          <a:p>
            <a:r>
              <a:rPr lang="en-US" altLang="zh-CN"/>
              <a:t>historical site (</a:t>
            </a:r>
            <a:r>
              <a:rPr lang="zh-CN" altLang="zh-CN"/>
              <a:t>遗址）</a:t>
            </a:r>
            <a:endParaRPr lang="zh-CN" altLang="zh-CN"/>
          </a:p>
          <a:p>
            <a:r>
              <a:rPr lang="en-US" altLang="zh-CN"/>
              <a:t>national park (</a:t>
            </a:r>
            <a:r>
              <a:rPr lang="zh-CN" altLang="zh-CN"/>
              <a:t>国家公园）、</a:t>
            </a:r>
            <a:endParaRPr lang="zh-CN" altLang="zh-CN"/>
          </a:p>
          <a:p>
            <a:r>
              <a:rPr lang="en-US" altLang="zh-CN"/>
              <a:t>pagaoda (</a:t>
            </a:r>
            <a:r>
              <a:rPr lang="zh-CN" altLang="zh-CN"/>
              <a:t>古塔）</a:t>
            </a:r>
            <a:endParaRPr lang="zh-CN" altLang="zh-CN"/>
          </a:p>
          <a:p>
            <a:r>
              <a:rPr lang="en-US" altLang="zh-CN"/>
              <a:t>ancient battlefield (</a:t>
            </a:r>
            <a:r>
              <a:rPr lang="zh-CN" altLang="zh-CN"/>
              <a:t>古战场）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优点</a:t>
            </a:r>
            <a:endParaRPr lang="zh-CN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设备：</a:t>
            </a:r>
            <a:r>
              <a:rPr lang="en-US" altLang="zh-CN"/>
              <a:t>well-developed(</a:t>
            </a:r>
            <a:r>
              <a:rPr lang="zh-CN" altLang="zh-CN"/>
              <a:t>设施完备）</a:t>
            </a:r>
            <a:endParaRPr lang="zh-CN" altLang="zh-CN"/>
          </a:p>
          <a:p>
            <a:r>
              <a:rPr lang="en-US" altLang="zh-CN"/>
              <a:t>gyms, schools, hospitals, public transportation , leisure facilities</a:t>
            </a:r>
            <a:endParaRPr lang="en-US" altLang="zh-CN"/>
          </a:p>
          <a:p>
            <a:r>
              <a:rPr lang="zh-CN" altLang="zh-CN"/>
              <a:t>工作机会多： </a:t>
            </a:r>
            <a:r>
              <a:rPr lang="en-US" altLang="zh-CN"/>
              <a:t>various working opportunities</a:t>
            </a:r>
            <a:endParaRPr lang="en-US" altLang="zh-CN"/>
          </a:p>
          <a:p>
            <a:r>
              <a:rPr lang="zh-CN" altLang="zh-CN"/>
              <a:t>生活节奏慢： </a:t>
            </a:r>
            <a:r>
              <a:rPr lang="en-US" altLang="zh-CN"/>
              <a:t>less competitive and stressful than big cities (</a:t>
            </a:r>
            <a:r>
              <a:rPr lang="zh-CN" altLang="zh-CN"/>
              <a:t>比大城市生活节奏慢）</a:t>
            </a:r>
            <a:endParaRPr lang="zh-CN" altLang="zh-CN"/>
          </a:p>
          <a:p>
            <a:r>
              <a:rPr lang="zh-CN" altLang="zh-CN"/>
              <a:t>空气质量好： </a:t>
            </a:r>
            <a:r>
              <a:rPr lang="en-US" altLang="zh-CN"/>
              <a:t>pretty peaceful and tranquil  and it is the perfect place for young people to grow up in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主题</vt:lpstr>
      <vt:lpstr>PART  1 </vt:lpstr>
      <vt:lpstr>tips  1</vt:lpstr>
      <vt:lpstr>最大特征</vt:lpstr>
      <vt:lpstr>城市大小</vt:lpstr>
      <vt:lpstr>家乡特色</vt:lpstr>
      <vt:lpstr>家乡景点</vt:lpstr>
      <vt:lpstr>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little  德   （小德）</cp:lastModifiedBy>
  <cp:revision>27</cp:revision>
  <dcterms:created xsi:type="dcterms:W3CDTF">2021-08-09T02:05:20Z</dcterms:created>
  <dcterms:modified xsi:type="dcterms:W3CDTF">2021-08-09T02:05:20Z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