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39" r:id="rId3"/>
    <p:sldId id="340" r:id="rId4"/>
    <p:sldId id="341" r:id="rId5"/>
    <p:sldId id="335" r:id="rId6"/>
    <p:sldId id="342" r:id="rId7"/>
    <p:sldId id="308" r:id="rId8"/>
    <p:sldId id="346" r:id="rId9"/>
    <p:sldId id="344" r:id="rId10"/>
    <p:sldId id="309" r:id="rId11"/>
    <p:sldId id="452" r:id="rId12"/>
    <p:sldId id="271" r:id="rId13"/>
    <p:sldId id="343" r:id="rId14"/>
    <p:sldId id="351" r:id="rId15"/>
    <p:sldId id="348" r:id="rId16"/>
    <p:sldId id="273" r:id="rId17"/>
    <p:sldId id="274" r:id="rId18"/>
    <p:sldId id="275" r:id="rId19"/>
    <p:sldId id="276" r:id="rId20"/>
    <p:sldId id="352" r:id="rId21"/>
    <p:sldId id="277" r:id="rId22"/>
    <p:sldId id="453" r:id="rId23"/>
    <p:sldId id="382" r:id="rId24"/>
    <p:sldId id="383" r:id="rId25"/>
    <p:sldId id="376" r:id="rId26"/>
    <p:sldId id="401" r:id="rId27"/>
    <p:sldId id="386" r:id="rId28"/>
    <p:sldId id="454" r:id="rId29"/>
    <p:sldId id="311" r:id="rId30"/>
    <p:sldId id="389" r:id="rId31"/>
    <p:sldId id="312" r:id="rId32"/>
    <p:sldId id="388" r:id="rId33"/>
    <p:sldId id="387" r:id="rId34"/>
    <p:sldId id="390" r:id="rId35"/>
    <p:sldId id="365" r:id="rId36"/>
    <p:sldId id="371" r:id="rId37"/>
    <p:sldId id="455" r:id="rId38"/>
    <p:sldId id="362" r:id="rId39"/>
    <p:sldId id="391" r:id="rId40"/>
    <p:sldId id="456" r:id="rId41"/>
    <p:sldId id="403" r:id="rId42"/>
    <p:sldId id="404" r:id="rId43"/>
    <p:sldId id="405" r:id="rId44"/>
    <p:sldId id="313" r:id="rId45"/>
    <p:sldId id="261" r:id="rId46"/>
    <p:sldId id="262" r:id="rId47"/>
    <p:sldId id="457" r:id="rId48"/>
    <p:sldId id="458" r:id="rId49"/>
    <p:sldId id="409" r:id="rId50"/>
    <p:sldId id="419" r:id="rId51"/>
    <p:sldId id="420" r:id="rId52"/>
    <p:sldId id="434" r:id="rId53"/>
    <p:sldId id="422" r:id="rId54"/>
    <p:sldId id="423" r:id="rId55"/>
    <p:sldId id="424" r:id="rId56"/>
    <p:sldId id="443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61" r:id="rId65"/>
    <p:sldId id="445" r:id="rId66"/>
    <p:sldId id="446" r:id="rId67"/>
    <p:sldId id="462" r:id="rId68"/>
    <p:sldId id="463" r:id="rId69"/>
    <p:sldId id="460" r:id="rId70"/>
    <p:sldId id="444" r:id="rId71"/>
    <p:sldId id="417" r:id="rId72"/>
    <p:sldId id="418" r:id="rId73"/>
    <p:sldId id="459" r:id="rId74"/>
    <p:sldId id="464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6" autoAdjust="0"/>
    <p:restoredTop sz="95611" autoAdjust="0"/>
  </p:normalViewPr>
  <p:slideViewPr>
    <p:cSldViewPr snapToGrid="0">
      <p:cViewPr varScale="1">
        <p:scale>
          <a:sx n="94" d="100"/>
          <a:sy n="94" d="100"/>
        </p:scale>
        <p:origin x="1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#8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#9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#10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#5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#6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#7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#1" loCatId="list" qsTypeId="urn:microsoft.com/office/officeart/2005/8/quickstyle/3d1#1" qsCatId="3D" csTypeId="urn:microsoft.com/office/officeart/2005/8/colors/colorful5#1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6334F104-2191-4D4C-A11A-33A7A383E301}" type="presOf" srcId="{5DBD6C8D-BECC-48E9-899C-53A4492E616B}" destId="{D19E3202-A4D6-4896-A660-41FC5C701937}" srcOrd="0" destOrd="1" presId="urn:microsoft.com/office/officeart/2005/8/layout/list1#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5B5BED37-0EA7-432D-AB13-D72FBD3F0CF9}" type="presOf" srcId="{76DBAD82-5522-406D-90B7-E01561ACB68A}" destId="{6733F149-A598-45D9-8D73-E9E4DA20EB7D}" srcOrd="0" destOrd="0" presId="urn:microsoft.com/office/officeart/2005/8/layout/list1#1"/>
    <dgm:cxn modelId="{F27D1740-BC16-4BDA-BD9B-14278FEB12F1}" type="presOf" srcId="{9F12D42D-88AA-413A-8637-2DD3F3F70319}" destId="{E0F120CA-8905-417C-A334-980514E77545}" srcOrd="0" destOrd="0" presId="urn:microsoft.com/office/officeart/2005/8/layout/list1#1"/>
    <dgm:cxn modelId="{D33D725E-0D32-4B75-945D-B2C12124A8D7}" type="presOf" srcId="{4035ACF0-760C-45C9-B54D-7153FB673A6A}" destId="{D19E3202-A4D6-4896-A660-41FC5C701937}" srcOrd="0" destOrd="0" presId="urn:microsoft.com/office/officeart/2005/8/layout/list1#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38FB6376-2906-4ECE-A4F0-AF455B63C9A1}" type="presOf" srcId="{9E9874CF-1983-4284-9902-3A937231DEB8}" destId="{50D3F575-46BD-4A51-9AB7-79A1B5CBDC90}" srcOrd="0" destOrd="0" presId="urn:microsoft.com/office/officeart/2005/8/layout/list1#1"/>
    <dgm:cxn modelId="{AA815086-9725-4499-B0FE-D9A504412143}" type="presOf" srcId="{FFDB51D0-6B1D-43D3-8E73-ECD7471A4D01}" destId="{3B277155-0BDC-4129-93DC-7CA37B78CDAF}" srcOrd="1" destOrd="0" presId="urn:microsoft.com/office/officeart/2005/8/layout/list1#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6C7E20A5-E9C4-4552-B84D-1F7C23C37764}" type="presOf" srcId="{9E9874CF-1983-4284-9902-3A937231DEB8}" destId="{68CB2C07-6FB4-43B7-90A6-6102B894FE03}" srcOrd="1" destOrd="0" presId="urn:microsoft.com/office/officeart/2005/8/layout/list1#1"/>
    <dgm:cxn modelId="{7A769EAF-E5E0-4EE0-8EDD-11B3C56624CB}" type="presOf" srcId="{7FEAE1CC-6AD9-4DDE-A717-271EAD0BBA84}" destId="{6733F149-A598-45D9-8D73-E9E4DA20EB7D}" srcOrd="0" destOrd="2" presId="urn:microsoft.com/office/officeart/2005/8/layout/list1#1"/>
    <dgm:cxn modelId="{A59DF0C2-2183-4407-B971-10C6DA21DB97}" type="presOf" srcId="{FFDB51D0-6B1D-43D3-8E73-ECD7471A4D01}" destId="{FDF0F71C-270F-4095-8BE8-C8F869D73701}" srcOrd="0" destOrd="0" presId="urn:microsoft.com/office/officeart/2005/8/layout/list1#1"/>
    <dgm:cxn modelId="{8901EBD1-6856-4F53-8B3D-B27A87811E9D}" type="presOf" srcId="{92087D4F-269E-4932-9002-3AB0A3D6E103}" destId="{6733F149-A598-45D9-8D73-E9E4DA20EB7D}" srcOrd="0" destOrd="1" presId="urn:microsoft.com/office/officeart/2005/8/layout/list1#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214AF188-1AA8-4C9C-98F8-18B3127E6EB1}" type="presParOf" srcId="{E0F120CA-8905-417C-A334-980514E77545}" destId="{231AE18B-EBC9-4452-B8FE-7C10AF8C3D99}" srcOrd="0" destOrd="0" presId="urn:microsoft.com/office/officeart/2005/8/layout/list1#1"/>
    <dgm:cxn modelId="{E5403230-2787-4B06-BF1C-1ED293E1E2A1}" type="presParOf" srcId="{231AE18B-EBC9-4452-B8FE-7C10AF8C3D99}" destId="{50D3F575-46BD-4A51-9AB7-79A1B5CBDC90}" srcOrd="0" destOrd="0" presId="urn:microsoft.com/office/officeart/2005/8/layout/list1#1"/>
    <dgm:cxn modelId="{4DE0ADA3-1A35-417E-A495-8D445D4C5370}" type="presParOf" srcId="{231AE18B-EBC9-4452-B8FE-7C10AF8C3D99}" destId="{68CB2C07-6FB4-43B7-90A6-6102B894FE03}" srcOrd="1" destOrd="0" presId="urn:microsoft.com/office/officeart/2005/8/layout/list1#1"/>
    <dgm:cxn modelId="{6D4B4CA4-FF13-490C-BDEE-415F02948805}" type="presParOf" srcId="{E0F120CA-8905-417C-A334-980514E77545}" destId="{884D52F0-3294-44A2-9D5C-6F850FA628DE}" srcOrd="1" destOrd="0" presId="urn:microsoft.com/office/officeart/2005/8/layout/list1#1"/>
    <dgm:cxn modelId="{DAD4F10D-CAA0-426C-AFE0-7A124A985E2F}" type="presParOf" srcId="{E0F120CA-8905-417C-A334-980514E77545}" destId="{6733F149-A598-45D9-8D73-E9E4DA20EB7D}" srcOrd="2" destOrd="0" presId="urn:microsoft.com/office/officeart/2005/8/layout/list1#1"/>
    <dgm:cxn modelId="{B9B3CCC3-C0D8-44A6-BCEC-B4D6E5412E2E}" type="presParOf" srcId="{E0F120CA-8905-417C-A334-980514E77545}" destId="{C392A045-7BA1-47A5-AFB1-CEB7DADB0811}" srcOrd="3" destOrd="0" presId="urn:microsoft.com/office/officeart/2005/8/layout/list1#1"/>
    <dgm:cxn modelId="{6865319F-2512-474F-A4B7-05C9B4017BC5}" type="presParOf" srcId="{E0F120CA-8905-417C-A334-980514E77545}" destId="{B37B1F0C-8B76-49E2-B748-B1E108DF2203}" srcOrd="4" destOrd="0" presId="urn:microsoft.com/office/officeart/2005/8/layout/list1#1"/>
    <dgm:cxn modelId="{0C432A81-7B00-41F0-A16E-989219EFB6D3}" type="presParOf" srcId="{B37B1F0C-8B76-49E2-B748-B1E108DF2203}" destId="{FDF0F71C-270F-4095-8BE8-C8F869D73701}" srcOrd="0" destOrd="0" presId="urn:microsoft.com/office/officeart/2005/8/layout/list1#1"/>
    <dgm:cxn modelId="{C69F93C0-F90F-4E48-BF5E-AD87E7D34AB6}" type="presParOf" srcId="{B37B1F0C-8B76-49E2-B748-B1E108DF2203}" destId="{3B277155-0BDC-4129-93DC-7CA37B78CDAF}" srcOrd="1" destOrd="0" presId="urn:microsoft.com/office/officeart/2005/8/layout/list1#1"/>
    <dgm:cxn modelId="{15C00BC5-C3EB-4C2B-B7E4-5AA7CA0E8680}" type="presParOf" srcId="{E0F120CA-8905-417C-A334-980514E77545}" destId="{E9B5DEB4-8473-44D4-BA8F-FD3AA2EB169A}" srcOrd="5" destOrd="0" presId="urn:microsoft.com/office/officeart/2005/8/layout/list1#1"/>
    <dgm:cxn modelId="{99E32E93-B003-44D5-AC13-6074D70948A6}" type="presParOf" srcId="{E0F120CA-8905-417C-A334-980514E77545}" destId="{D19E3202-A4D6-4896-A660-41FC5C701937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10" qsCatId="3D" csTypeId="urn:microsoft.com/office/officeart/2005/8/colors/colorful4#8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F0523B45-07F8-425C-BC6A-445EB13BE349}" type="presOf" srcId="{07307D20-69A7-4B79-A992-7042E82DFFF1}" destId="{680366BF-F4C4-4C8E-A40F-48D7B0EC7E31}" srcOrd="0" destOrd="0" presId="urn:microsoft.com/office/officeart/2005/8/layout/process4"/>
    <dgm:cxn modelId="{235A0766-9C70-4C74-B0B1-F66516E0EEB2}" type="presOf" srcId="{FC82FEEE-AEB7-4EBF-9EC1-62DC8C35BC59}" destId="{1E4846FD-7299-4F06-959A-388C1C4BC33C}" srcOrd="0" destOrd="0" presId="urn:microsoft.com/office/officeart/2005/8/layout/process4"/>
    <dgm:cxn modelId="{DA1E8B6B-F443-422E-89AF-1DACDB7EB354}" type="presOf" srcId="{AB1EC27F-81E3-48E7-894B-F8DCD594119A}" destId="{AD813BED-EE5A-496D-8588-9DD02787CC61}" srcOrd="0" destOrd="0" presId="urn:microsoft.com/office/officeart/2005/8/layout/process4"/>
    <dgm:cxn modelId="{0636BD6E-B5DF-4E07-B0D5-84F2B02942F5}" type="presOf" srcId="{91254895-6814-43DE-9BDD-B113A2F09613}" destId="{8D12E1EA-DE7F-440D-B3B7-985BE8FAB304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7AB30774-7F98-4C97-A11E-7499FDC3A81C}" type="presOf" srcId="{B9601EE6-644A-471D-A699-9372268F384B}" destId="{11EA5CF8-FE9F-440B-ADAF-74E9B4052CC3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4D4B8EA6-8461-4197-951D-45BDC13D9D93}" type="presOf" srcId="{39ED2F95-BBD0-4660-8244-DAF907C67870}" destId="{0E8469A1-1322-4ACB-890C-3AB109363E7D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B51071D5-2671-4219-A37A-2904213337DC}" type="presOf" srcId="{CBAB6DAF-1B44-48F3-9958-2D3BDB2F4B52}" destId="{611C745E-86BC-475F-B2F7-955B8CB3367F}" srcOrd="0" destOrd="0" presId="urn:microsoft.com/office/officeart/2005/8/layout/process4"/>
    <dgm:cxn modelId="{9533CAD6-2CFE-4302-A902-7B4AE0F7EA7B}" type="presOf" srcId="{D9A0421A-5978-413D-8FDE-D03EA7D425C9}" destId="{39CA166A-6FA8-47DF-9E0F-E8833FB5A54C}" srcOrd="0" destOrd="0" presId="urn:microsoft.com/office/officeart/2005/8/layout/process4"/>
    <dgm:cxn modelId="{E0275FED-BE7B-41D1-A91D-837B01F65D47}" type="presOf" srcId="{320DD6AE-3319-4A4D-9442-FCE3C811C9EE}" destId="{63E62706-AC0D-4145-B4A1-920C0BAEB290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CBB12B9E-779C-4FCA-B010-D994D97CE248}" type="presParOf" srcId="{AD813BED-EE5A-496D-8588-9DD02787CC61}" destId="{FFF0A4F0-98CB-4D69-AEB3-E767033D4036}" srcOrd="0" destOrd="0" presId="urn:microsoft.com/office/officeart/2005/8/layout/process4"/>
    <dgm:cxn modelId="{0D01167B-C7A8-4483-9946-48708049C455}" type="presParOf" srcId="{FFF0A4F0-98CB-4D69-AEB3-E767033D4036}" destId="{0E8469A1-1322-4ACB-890C-3AB109363E7D}" srcOrd="0" destOrd="0" presId="urn:microsoft.com/office/officeart/2005/8/layout/process4"/>
    <dgm:cxn modelId="{BAE0B17A-B748-4F39-95D1-3F2960CEEBB2}" type="presParOf" srcId="{AD813BED-EE5A-496D-8588-9DD02787CC61}" destId="{42EA13E5-9F99-4FBC-BADC-3EDD85D97D74}" srcOrd="1" destOrd="0" presId="urn:microsoft.com/office/officeart/2005/8/layout/process4"/>
    <dgm:cxn modelId="{CE10871D-7701-4D2D-8C00-04F91FFF3796}" type="presParOf" srcId="{AD813BED-EE5A-496D-8588-9DD02787CC61}" destId="{692D6A0F-6AE0-44CE-9D93-C85CA5127B4C}" srcOrd="2" destOrd="0" presId="urn:microsoft.com/office/officeart/2005/8/layout/process4"/>
    <dgm:cxn modelId="{2CDD4F6F-A01B-4FE8-9CC9-10C86BA5D3F0}" type="presParOf" srcId="{692D6A0F-6AE0-44CE-9D93-C85CA5127B4C}" destId="{1E4846FD-7299-4F06-959A-388C1C4BC33C}" srcOrd="0" destOrd="0" presId="urn:microsoft.com/office/officeart/2005/8/layout/process4"/>
    <dgm:cxn modelId="{6BDC9B97-EB7D-4E72-9F17-A5FCF819E643}" type="presParOf" srcId="{AD813BED-EE5A-496D-8588-9DD02787CC61}" destId="{EDF61CA2-B801-40D3-8259-4117226140D3}" srcOrd="3" destOrd="0" presId="urn:microsoft.com/office/officeart/2005/8/layout/process4"/>
    <dgm:cxn modelId="{D8FC3E34-7CFB-470F-8B18-3B399C44EC85}" type="presParOf" srcId="{AD813BED-EE5A-496D-8588-9DD02787CC61}" destId="{90F0823B-B300-4EBA-AC5A-E251328A0C93}" srcOrd="4" destOrd="0" presId="urn:microsoft.com/office/officeart/2005/8/layout/process4"/>
    <dgm:cxn modelId="{12746B90-28E2-4AA5-870A-D5C844E4725B}" type="presParOf" srcId="{90F0823B-B300-4EBA-AC5A-E251328A0C93}" destId="{8D12E1EA-DE7F-440D-B3B7-985BE8FAB304}" srcOrd="0" destOrd="0" presId="urn:microsoft.com/office/officeart/2005/8/layout/process4"/>
    <dgm:cxn modelId="{AB6AA588-C7F5-424D-8923-63D08E4E3946}" type="presParOf" srcId="{AD813BED-EE5A-496D-8588-9DD02787CC61}" destId="{713CC78B-908A-4E94-BBC7-84B7C57092AA}" srcOrd="5" destOrd="0" presId="urn:microsoft.com/office/officeart/2005/8/layout/process4"/>
    <dgm:cxn modelId="{1F79C365-E08E-413F-BCF5-E4F36C5357C0}" type="presParOf" srcId="{AD813BED-EE5A-496D-8588-9DD02787CC61}" destId="{D7F6BB6A-E273-4783-BF8E-5DBFC6B0AD77}" srcOrd="6" destOrd="0" presId="urn:microsoft.com/office/officeart/2005/8/layout/process4"/>
    <dgm:cxn modelId="{6E021AFF-371F-4491-A4B7-A89C5B73BF26}" type="presParOf" srcId="{D7F6BB6A-E273-4783-BF8E-5DBFC6B0AD77}" destId="{680366BF-F4C4-4C8E-A40F-48D7B0EC7E31}" srcOrd="0" destOrd="0" presId="urn:microsoft.com/office/officeart/2005/8/layout/process4"/>
    <dgm:cxn modelId="{BBD442D3-CDF1-4DE2-A07F-D339C7022702}" type="presParOf" srcId="{AD813BED-EE5A-496D-8588-9DD02787CC61}" destId="{D558F837-A0EF-415F-934C-7E0F2947F5EB}" srcOrd="7" destOrd="0" presId="urn:microsoft.com/office/officeart/2005/8/layout/process4"/>
    <dgm:cxn modelId="{D4F59281-2399-48E0-BDCB-66326705ABE1}" type="presParOf" srcId="{AD813BED-EE5A-496D-8588-9DD02787CC61}" destId="{A3F7EE0A-F76B-46A1-BDF1-69FA4866E486}" srcOrd="8" destOrd="0" presId="urn:microsoft.com/office/officeart/2005/8/layout/process4"/>
    <dgm:cxn modelId="{13A7868A-D101-4024-A1ED-0071F1026102}" type="presParOf" srcId="{A3F7EE0A-F76B-46A1-BDF1-69FA4866E486}" destId="{39CA166A-6FA8-47DF-9E0F-E8833FB5A54C}" srcOrd="0" destOrd="0" presId="urn:microsoft.com/office/officeart/2005/8/layout/process4"/>
    <dgm:cxn modelId="{43870E85-F285-4913-AB76-6A5005EC3C37}" type="presParOf" srcId="{AD813BED-EE5A-496D-8588-9DD02787CC61}" destId="{D9D625BB-FA04-4909-AEFC-BCCCC2814B5F}" srcOrd="9" destOrd="0" presId="urn:microsoft.com/office/officeart/2005/8/layout/process4"/>
    <dgm:cxn modelId="{E11248F1-472F-41B1-BDCD-73C18000BA36}" type="presParOf" srcId="{AD813BED-EE5A-496D-8588-9DD02787CC61}" destId="{8B481372-1525-496E-BEAE-200E63F731AB}" srcOrd="10" destOrd="0" presId="urn:microsoft.com/office/officeart/2005/8/layout/process4"/>
    <dgm:cxn modelId="{BCBFEECC-2F09-4AAA-9D2A-36FD196854DB}" type="presParOf" srcId="{8B481372-1525-496E-BEAE-200E63F731AB}" destId="{11EA5CF8-FE9F-440B-ADAF-74E9B4052CC3}" srcOrd="0" destOrd="0" presId="urn:microsoft.com/office/officeart/2005/8/layout/process4"/>
    <dgm:cxn modelId="{C9832C98-F129-439F-9B09-6D9AF798D4B1}" type="presParOf" srcId="{AD813BED-EE5A-496D-8588-9DD02787CC61}" destId="{BC462F8F-377C-481E-9716-861FB7E10C9C}" srcOrd="11" destOrd="0" presId="urn:microsoft.com/office/officeart/2005/8/layout/process4"/>
    <dgm:cxn modelId="{413971DD-303D-43D4-88A7-5C97B11984F4}" type="presParOf" srcId="{AD813BED-EE5A-496D-8588-9DD02787CC61}" destId="{C585E868-758B-4361-B68E-803A800C78B2}" srcOrd="12" destOrd="0" presId="urn:microsoft.com/office/officeart/2005/8/layout/process4"/>
    <dgm:cxn modelId="{EF9D9DDB-181B-4E45-A3B7-592DE5D3A2CE}" type="presParOf" srcId="{C585E868-758B-4361-B68E-803A800C78B2}" destId="{63E62706-AC0D-4145-B4A1-920C0BAEB290}" srcOrd="0" destOrd="0" presId="urn:microsoft.com/office/officeart/2005/8/layout/process4"/>
    <dgm:cxn modelId="{2A74A71D-5653-4476-B427-0630E79787A5}" type="presParOf" srcId="{AD813BED-EE5A-496D-8588-9DD02787CC61}" destId="{BBAB082E-94FE-4C27-A270-B13391990BAF}" srcOrd="13" destOrd="0" presId="urn:microsoft.com/office/officeart/2005/8/layout/process4"/>
    <dgm:cxn modelId="{D5504F27-E7F4-4C99-B86C-F3B6710F19BF}" type="presParOf" srcId="{AD813BED-EE5A-496D-8588-9DD02787CC61}" destId="{35518C1E-37BF-416A-97DC-0D944984138A}" srcOrd="14" destOrd="0" presId="urn:microsoft.com/office/officeart/2005/8/layout/process4"/>
    <dgm:cxn modelId="{9C37AEE4-CC27-4FEB-B821-631B828C548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11" qsCatId="3D" csTypeId="urn:microsoft.com/office/officeart/2005/8/colors/colorful4#9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A63C2472-923B-4BD1-AF17-FA57E60BEA23}" type="presOf" srcId="{AB1EC27F-81E3-48E7-894B-F8DCD594119A}" destId="{AD813BED-EE5A-496D-8588-9DD02787CC61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0EAE7776-BC06-4E16-86B9-EC0C809DD880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6F498C85-505D-4DD5-8CB6-2225614A5051}" type="presOf" srcId="{39ED2F95-BBD0-4660-8244-DAF907C67870}" destId="{0E8469A1-1322-4ACB-890C-3AB109363E7D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004593A5-B93D-45BB-BC01-E7B666CA8EE9}" type="presOf" srcId="{FC82FEEE-AEB7-4EBF-9EC1-62DC8C35BC59}" destId="{1E4846FD-7299-4F06-959A-388C1C4BC33C}" srcOrd="0" destOrd="0" presId="urn:microsoft.com/office/officeart/2005/8/layout/process4"/>
    <dgm:cxn modelId="{EE1B0BA6-CE30-473A-918E-0136DA859BBF}" type="presOf" srcId="{D9A0421A-5978-413D-8FDE-D03EA7D425C9}" destId="{39CA166A-6FA8-47DF-9E0F-E8833FB5A54C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6613FFD6-6308-44AE-AC40-80B3327AF031}" type="presOf" srcId="{07307D20-69A7-4B79-A992-7042E82DFFF1}" destId="{680366BF-F4C4-4C8E-A40F-48D7B0EC7E31}" srcOrd="0" destOrd="0" presId="urn:microsoft.com/office/officeart/2005/8/layout/process4"/>
    <dgm:cxn modelId="{44E99ADE-2BF8-48DC-9A42-A363ECA373BE}" type="presOf" srcId="{320DD6AE-3319-4A4D-9442-FCE3C811C9EE}" destId="{63E62706-AC0D-4145-B4A1-920C0BAEB290}" srcOrd="0" destOrd="0" presId="urn:microsoft.com/office/officeart/2005/8/layout/process4"/>
    <dgm:cxn modelId="{99B0E9E1-4B93-4FD0-B962-CE3CF171072E}" type="presOf" srcId="{B9601EE6-644A-471D-A699-9372268F384B}" destId="{11EA5CF8-FE9F-440B-ADAF-74E9B4052CC3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DD519EF6-E473-4FCB-B991-F273F241C2D4}" type="presOf" srcId="{91254895-6814-43DE-9BDD-B113A2F09613}" destId="{8D12E1EA-DE7F-440D-B3B7-985BE8FAB304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9F1CF341-CD6E-4D85-8544-5F8D1E02A0FC}" type="presParOf" srcId="{AD813BED-EE5A-496D-8588-9DD02787CC61}" destId="{FFF0A4F0-98CB-4D69-AEB3-E767033D4036}" srcOrd="0" destOrd="0" presId="urn:microsoft.com/office/officeart/2005/8/layout/process4"/>
    <dgm:cxn modelId="{2A5FD7B9-2534-4D62-9CBE-07BA87CDF9A7}" type="presParOf" srcId="{FFF0A4F0-98CB-4D69-AEB3-E767033D4036}" destId="{0E8469A1-1322-4ACB-890C-3AB109363E7D}" srcOrd="0" destOrd="0" presId="urn:microsoft.com/office/officeart/2005/8/layout/process4"/>
    <dgm:cxn modelId="{FF542B76-BC57-48AC-A585-0DA660CFB8B0}" type="presParOf" srcId="{AD813BED-EE5A-496D-8588-9DD02787CC61}" destId="{42EA13E5-9F99-4FBC-BADC-3EDD85D97D74}" srcOrd="1" destOrd="0" presId="urn:microsoft.com/office/officeart/2005/8/layout/process4"/>
    <dgm:cxn modelId="{760AC2E7-6DA9-4DC6-AF4A-B680CD1B80C5}" type="presParOf" srcId="{AD813BED-EE5A-496D-8588-9DD02787CC61}" destId="{692D6A0F-6AE0-44CE-9D93-C85CA5127B4C}" srcOrd="2" destOrd="0" presId="urn:microsoft.com/office/officeart/2005/8/layout/process4"/>
    <dgm:cxn modelId="{6EC4CD13-7457-4DE2-8A00-35700AC47630}" type="presParOf" srcId="{692D6A0F-6AE0-44CE-9D93-C85CA5127B4C}" destId="{1E4846FD-7299-4F06-959A-388C1C4BC33C}" srcOrd="0" destOrd="0" presId="urn:microsoft.com/office/officeart/2005/8/layout/process4"/>
    <dgm:cxn modelId="{FB8672F1-04A4-4793-B98D-F17E8BC77419}" type="presParOf" srcId="{AD813BED-EE5A-496D-8588-9DD02787CC61}" destId="{EDF61CA2-B801-40D3-8259-4117226140D3}" srcOrd="3" destOrd="0" presId="urn:microsoft.com/office/officeart/2005/8/layout/process4"/>
    <dgm:cxn modelId="{70CF9F66-8088-4C14-8D59-9D204F1E5615}" type="presParOf" srcId="{AD813BED-EE5A-496D-8588-9DD02787CC61}" destId="{90F0823B-B300-4EBA-AC5A-E251328A0C93}" srcOrd="4" destOrd="0" presId="urn:microsoft.com/office/officeart/2005/8/layout/process4"/>
    <dgm:cxn modelId="{6F8B2C8C-C7E7-456A-B75F-A8E5D6074EE3}" type="presParOf" srcId="{90F0823B-B300-4EBA-AC5A-E251328A0C93}" destId="{8D12E1EA-DE7F-440D-B3B7-985BE8FAB304}" srcOrd="0" destOrd="0" presId="urn:microsoft.com/office/officeart/2005/8/layout/process4"/>
    <dgm:cxn modelId="{1C98D9E2-27CC-42FB-88D6-7B0E63B1AA17}" type="presParOf" srcId="{AD813BED-EE5A-496D-8588-9DD02787CC61}" destId="{713CC78B-908A-4E94-BBC7-84B7C57092AA}" srcOrd="5" destOrd="0" presId="urn:microsoft.com/office/officeart/2005/8/layout/process4"/>
    <dgm:cxn modelId="{1BFBC11C-5A2A-445B-A0ED-C3B6C3E3FE42}" type="presParOf" srcId="{AD813BED-EE5A-496D-8588-9DD02787CC61}" destId="{D7F6BB6A-E273-4783-BF8E-5DBFC6B0AD77}" srcOrd="6" destOrd="0" presId="urn:microsoft.com/office/officeart/2005/8/layout/process4"/>
    <dgm:cxn modelId="{80991297-3056-476D-BABD-9789286DEBBB}" type="presParOf" srcId="{D7F6BB6A-E273-4783-BF8E-5DBFC6B0AD77}" destId="{680366BF-F4C4-4C8E-A40F-48D7B0EC7E31}" srcOrd="0" destOrd="0" presId="urn:microsoft.com/office/officeart/2005/8/layout/process4"/>
    <dgm:cxn modelId="{EFB4B2CC-8EE9-43FA-BA8E-D5A01ED6F1A8}" type="presParOf" srcId="{AD813BED-EE5A-496D-8588-9DD02787CC61}" destId="{D558F837-A0EF-415F-934C-7E0F2947F5EB}" srcOrd="7" destOrd="0" presId="urn:microsoft.com/office/officeart/2005/8/layout/process4"/>
    <dgm:cxn modelId="{15A2ACD3-EDED-4682-9F66-F9F5F012B8E6}" type="presParOf" srcId="{AD813BED-EE5A-496D-8588-9DD02787CC61}" destId="{A3F7EE0A-F76B-46A1-BDF1-69FA4866E486}" srcOrd="8" destOrd="0" presId="urn:microsoft.com/office/officeart/2005/8/layout/process4"/>
    <dgm:cxn modelId="{A640B2F1-8257-47CC-AC0E-ACEF30733D7E}" type="presParOf" srcId="{A3F7EE0A-F76B-46A1-BDF1-69FA4866E486}" destId="{39CA166A-6FA8-47DF-9E0F-E8833FB5A54C}" srcOrd="0" destOrd="0" presId="urn:microsoft.com/office/officeart/2005/8/layout/process4"/>
    <dgm:cxn modelId="{77E2AA19-1E39-457D-A283-D1EF86AE0433}" type="presParOf" srcId="{AD813BED-EE5A-496D-8588-9DD02787CC61}" destId="{D9D625BB-FA04-4909-AEFC-BCCCC2814B5F}" srcOrd="9" destOrd="0" presId="urn:microsoft.com/office/officeart/2005/8/layout/process4"/>
    <dgm:cxn modelId="{74C16852-8308-40D7-9FEB-05C8624B8CB2}" type="presParOf" srcId="{AD813BED-EE5A-496D-8588-9DD02787CC61}" destId="{8B481372-1525-496E-BEAE-200E63F731AB}" srcOrd="10" destOrd="0" presId="urn:microsoft.com/office/officeart/2005/8/layout/process4"/>
    <dgm:cxn modelId="{F0BA48D0-3B69-4D1B-9823-080CCEDF42C6}" type="presParOf" srcId="{8B481372-1525-496E-BEAE-200E63F731AB}" destId="{11EA5CF8-FE9F-440B-ADAF-74E9B4052CC3}" srcOrd="0" destOrd="0" presId="urn:microsoft.com/office/officeart/2005/8/layout/process4"/>
    <dgm:cxn modelId="{911A7B2E-5D09-43CE-971B-C8126B231F42}" type="presParOf" srcId="{AD813BED-EE5A-496D-8588-9DD02787CC61}" destId="{BC462F8F-377C-481E-9716-861FB7E10C9C}" srcOrd="11" destOrd="0" presId="urn:microsoft.com/office/officeart/2005/8/layout/process4"/>
    <dgm:cxn modelId="{71B09F15-06AC-4E8F-A6CA-52B47446F7F4}" type="presParOf" srcId="{AD813BED-EE5A-496D-8588-9DD02787CC61}" destId="{C585E868-758B-4361-B68E-803A800C78B2}" srcOrd="12" destOrd="0" presId="urn:microsoft.com/office/officeart/2005/8/layout/process4"/>
    <dgm:cxn modelId="{2A1A3577-3A26-4384-8513-870DDBD27118}" type="presParOf" srcId="{C585E868-758B-4361-B68E-803A800C78B2}" destId="{63E62706-AC0D-4145-B4A1-920C0BAEB290}" srcOrd="0" destOrd="0" presId="urn:microsoft.com/office/officeart/2005/8/layout/process4"/>
    <dgm:cxn modelId="{BD3474FA-6790-4409-9C00-374659D77677}" type="presParOf" srcId="{AD813BED-EE5A-496D-8588-9DD02787CC61}" destId="{BBAB082E-94FE-4C27-A270-B13391990BAF}" srcOrd="13" destOrd="0" presId="urn:microsoft.com/office/officeart/2005/8/layout/process4"/>
    <dgm:cxn modelId="{925FA2D4-9188-4CB2-A119-7DD60976852B}" type="presParOf" srcId="{AD813BED-EE5A-496D-8588-9DD02787CC61}" destId="{35518C1E-37BF-416A-97DC-0D944984138A}" srcOrd="14" destOrd="0" presId="urn:microsoft.com/office/officeart/2005/8/layout/process4"/>
    <dgm:cxn modelId="{3DF064EC-4C94-4E59-ADA3-254E94172DF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12" qsCatId="3D" csTypeId="urn:microsoft.com/office/officeart/2005/8/colors/colorful4#10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D175980B-3094-47E9-9159-509D38FDD3A7}" type="presOf" srcId="{B9601EE6-644A-471D-A699-9372268F384B}" destId="{11EA5CF8-FE9F-440B-ADAF-74E9B4052CC3}" srcOrd="0" destOrd="0" presId="urn:microsoft.com/office/officeart/2005/8/layout/process4"/>
    <dgm:cxn modelId="{CBA1270E-8810-4C21-81FE-A0CD7BA5EDC3}" type="presOf" srcId="{FC82FEEE-AEB7-4EBF-9EC1-62DC8C35BC59}" destId="{1E4846FD-7299-4F06-959A-388C1C4BC33C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53476120-F98D-4F06-AAC1-9F4A2183F95F}" type="presOf" srcId="{91254895-6814-43DE-9BDD-B113A2F09613}" destId="{8D12E1EA-DE7F-440D-B3B7-985BE8FAB304}" srcOrd="0" destOrd="0" presId="urn:microsoft.com/office/officeart/2005/8/layout/process4"/>
    <dgm:cxn modelId="{321FB969-260D-4030-86D0-B1ADB8B6E084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7EA3A452-6383-40BC-BE4F-8B3EBC64B15A}" type="presOf" srcId="{AB1EC27F-81E3-48E7-894B-F8DCD594119A}" destId="{AD813BED-EE5A-496D-8588-9DD02787CC61}" srcOrd="0" destOrd="0" presId="urn:microsoft.com/office/officeart/2005/8/layout/process4"/>
    <dgm:cxn modelId="{BDE58480-32CF-4D11-955A-ED287B995935}" type="presOf" srcId="{D9A0421A-5978-413D-8FDE-D03EA7D425C9}" destId="{39CA166A-6FA8-47DF-9E0F-E8833FB5A54C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4FEB8E98-A416-47B9-B709-29B84AE5EB7B}" type="presOf" srcId="{07307D20-69A7-4B79-A992-7042E82DFFF1}" destId="{680366BF-F4C4-4C8E-A40F-48D7B0EC7E3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78177B9E-0EC6-4B39-9759-E6D1E022A860}" type="presOf" srcId="{320DD6AE-3319-4A4D-9442-FCE3C811C9EE}" destId="{63E62706-AC0D-4145-B4A1-920C0BAEB290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193626DC-4BB4-4B74-B32C-55A9D11912BE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6E7BBD16-452D-42E6-B082-60737536DCED}" type="presParOf" srcId="{AD813BED-EE5A-496D-8588-9DD02787CC61}" destId="{FFF0A4F0-98CB-4D69-AEB3-E767033D4036}" srcOrd="0" destOrd="0" presId="urn:microsoft.com/office/officeart/2005/8/layout/process4"/>
    <dgm:cxn modelId="{43E448D0-D4A6-4384-8873-34020752DB18}" type="presParOf" srcId="{FFF0A4F0-98CB-4D69-AEB3-E767033D4036}" destId="{0E8469A1-1322-4ACB-890C-3AB109363E7D}" srcOrd="0" destOrd="0" presId="urn:microsoft.com/office/officeart/2005/8/layout/process4"/>
    <dgm:cxn modelId="{3FF19CE7-E544-4594-81E2-9512FFD5D50F}" type="presParOf" srcId="{AD813BED-EE5A-496D-8588-9DD02787CC61}" destId="{42EA13E5-9F99-4FBC-BADC-3EDD85D97D74}" srcOrd="1" destOrd="0" presId="urn:microsoft.com/office/officeart/2005/8/layout/process4"/>
    <dgm:cxn modelId="{BF499980-D3A5-4AA7-823B-555059C1726B}" type="presParOf" srcId="{AD813BED-EE5A-496D-8588-9DD02787CC61}" destId="{692D6A0F-6AE0-44CE-9D93-C85CA5127B4C}" srcOrd="2" destOrd="0" presId="urn:microsoft.com/office/officeart/2005/8/layout/process4"/>
    <dgm:cxn modelId="{8CB82956-4E53-4A73-B9CC-AA10208C6433}" type="presParOf" srcId="{692D6A0F-6AE0-44CE-9D93-C85CA5127B4C}" destId="{1E4846FD-7299-4F06-959A-388C1C4BC33C}" srcOrd="0" destOrd="0" presId="urn:microsoft.com/office/officeart/2005/8/layout/process4"/>
    <dgm:cxn modelId="{3D6733E3-420D-4957-A141-6D0B40F5E35F}" type="presParOf" srcId="{AD813BED-EE5A-496D-8588-9DD02787CC61}" destId="{EDF61CA2-B801-40D3-8259-4117226140D3}" srcOrd="3" destOrd="0" presId="urn:microsoft.com/office/officeart/2005/8/layout/process4"/>
    <dgm:cxn modelId="{D72A6713-3025-4CDC-9A52-E307E91401E3}" type="presParOf" srcId="{AD813BED-EE5A-496D-8588-9DD02787CC61}" destId="{90F0823B-B300-4EBA-AC5A-E251328A0C93}" srcOrd="4" destOrd="0" presId="urn:microsoft.com/office/officeart/2005/8/layout/process4"/>
    <dgm:cxn modelId="{5D5DDAA5-3EB5-4069-85CB-E60154B87145}" type="presParOf" srcId="{90F0823B-B300-4EBA-AC5A-E251328A0C93}" destId="{8D12E1EA-DE7F-440D-B3B7-985BE8FAB304}" srcOrd="0" destOrd="0" presId="urn:microsoft.com/office/officeart/2005/8/layout/process4"/>
    <dgm:cxn modelId="{13F7D561-D3D8-48B1-91FB-A042823D0A1C}" type="presParOf" srcId="{AD813BED-EE5A-496D-8588-9DD02787CC61}" destId="{713CC78B-908A-4E94-BBC7-84B7C57092AA}" srcOrd="5" destOrd="0" presId="urn:microsoft.com/office/officeart/2005/8/layout/process4"/>
    <dgm:cxn modelId="{46EDD50F-9410-4206-8320-A5C1CB79FC92}" type="presParOf" srcId="{AD813BED-EE5A-496D-8588-9DD02787CC61}" destId="{D7F6BB6A-E273-4783-BF8E-5DBFC6B0AD77}" srcOrd="6" destOrd="0" presId="urn:microsoft.com/office/officeart/2005/8/layout/process4"/>
    <dgm:cxn modelId="{C23AF61A-CB67-4837-A1B5-B1183D3139B4}" type="presParOf" srcId="{D7F6BB6A-E273-4783-BF8E-5DBFC6B0AD77}" destId="{680366BF-F4C4-4C8E-A40F-48D7B0EC7E31}" srcOrd="0" destOrd="0" presId="urn:microsoft.com/office/officeart/2005/8/layout/process4"/>
    <dgm:cxn modelId="{BA5A2E55-9125-47D6-861E-3CA8E71B5639}" type="presParOf" srcId="{AD813BED-EE5A-496D-8588-9DD02787CC61}" destId="{D558F837-A0EF-415F-934C-7E0F2947F5EB}" srcOrd="7" destOrd="0" presId="urn:microsoft.com/office/officeart/2005/8/layout/process4"/>
    <dgm:cxn modelId="{A2FD7112-392F-4109-97F2-61F522B1942F}" type="presParOf" srcId="{AD813BED-EE5A-496D-8588-9DD02787CC61}" destId="{A3F7EE0A-F76B-46A1-BDF1-69FA4866E486}" srcOrd="8" destOrd="0" presId="urn:microsoft.com/office/officeart/2005/8/layout/process4"/>
    <dgm:cxn modelId="{77867CDB-AEB0-48DC-9525-A6433BEB122A}" type="presParOf" srcId="{A3F7EE0A-F76B-46A1-BDF1-69FA4866E486}" destId="{39CA166A-6FA8-47DF-9E0F-E8833FB5A54C}" srcOrd="0" destOrd="0" presId="urn:microsoft.com/office/officeart/2005/8/layout/process4"/>
    <dgm:cxn modelId="{15DAC4C7-DE31-496F-A052-AB73531C3928}" type="presParOf" srcId="{AD813BED-EE5A-496D-8588-9DD02787CC61}" destId="{D9D625BB-FA04-4909-AEFC-BCCCC2814B5F}" srcOrd="9" destOrd="0" presId="urn:microsoft.com/office/officeart/2005/8/layout/process4"/>
    <dgm:cxn modelId="{824239C2-866A-4F40-AED6-3A1B6D1FEBB8}" type="presParOf" srcId="{AD813BED-EE5A-496D-8588-9DD02787CC61}" destId="{8B481372-1525-496E-BEAE-200E63F731AB}" srcOrd="10" destOrd="0" presId="urn:microsoft.com/office/officeart/2005/8/layout/process4"/>
    <dgm:cxn modelId="{D7E49882-88A7-49FB-81CD-CDB20D1F0292}" type="presParOf" srcId="{8B481372-1525-496E-BEAE-200E63F731AB}" destId="{11EA5CF8-FE9F-440B-ADAF-74E9B4052CC3}" srcOrd="0" destOrd="0" presId="urn:microsoft.com/office/officeart/2005/8/layout/process4"/>
    <dgm:cxn modelId="{4428CFC8-0B24-44A8-92D1-8848A74565AF}" type="presParOf" srcId="{AD813BED-EE5A-496D-8588-9DD02787CC61}" destId="{BC462F8F-377C-481E-9716-861FB7E10C9C}" srcOrd="11" destOrd="0" presId="urn:microsoft.com/office/officeart/2005/8/layout/process4"/>
    <dgm:cxn modelId="{518A8946-E402-4E3D-9AFC-B7D2502383C3}" type="presParOf" srcId="{AD813BED-EE5A-496D-8588-9DD02787CC61}" destId="{C585E868-758B-4361-B68E-803A800C78B2}" srcOrd="12" destOrd="0" presId="urn:microsoft.com/office/officeart/2005/8/layout/process4"/>
    <dgm:cxn modelId="{5B2B5269-5264-466F-9B1E-A30E841D81A6}" type="presParOf" srcId="{C585E868-758B-4361-B68E-803A800C78B2}" destId="{63E62706-AC0D-4145-B4A1-920C0BAEB290}" srcOrd="0" destOrd="0" presId="urn:microsoft.com/office/officeart/2005/8/layout/process4"/>
    <dgm:cxn modelId="{E02C651C-4243-4FA1-8803-0CCAFE536D8F}" type="presParOf" srcId="{AD813BED-EE5A-496D-8588-9DD02787CC61}" destId="{BBAB082E-94FE-4C27-A270-B13391990BAF}" srcOrd="13" destOrd="0" presId="urn:microsoft.com/office/officeart/2005/8/layout/process4"/>
    <dgm:cxn modelId="{0894B2F1-01F2-4874-9DD9-1132688D5E9C}" type="presParOf" srcId="{AD813BED-EE5A-496D-8588-9DD02787CC61}" destId="{35518C1E-37BF-416A-97DC-0D944984138A}" srcOrd="14" destOrd="0" presId="urn:microsoft.com/office/officeart/2005/8/layout/process4"/>
    <dgm:cxn modelId="{72D10977-02DE-41A1-8F89-87645125CFAD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#2" loCatId="list" qsTypeId="urn:microsoft.com/office/officeart/2005/8/quickstyle/3d1#2" qsCatId="3D" csTypeId="urn:microsoft.com/office/officeart/2005/8/colors/colorful5#2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CC28CF2C-8A40-4075-A80E-EFE268515088}" type="presOf" srcId="{5276CFF9-C393-455C-AFD2-DE107E59EA25}" destId="{547E7A61-A93C-4FFB-BAEA-5A39CE04E726}" srcOrd="0" destOrd="1" presId="urn:microsoft.com/office/officeart/2005/8/layout/list1#2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AED6B143-1823-4511-96A9-4DA0830BD2C1}" type="presOf" srcId="{E6126381-FEA6-42C2-B4DA-55A2225C4033}" destId="{426AFD05-EDD0-4DFF-84BB-7CFC7D97A722}" srcOrd="1" destOrd="0" presId="urn:microsoft.com/office/officeart/2005/8/layout/list1#2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9A2B5E6D-6767-4C4C-A1DC-69D7632A8468}" type="presOf" srcId="{5BA0FA28-2818-405F-8330-1628FE77523B}" destId="{4179D9DA-6134-4814-A5A8-69B41E8D2F8B}" srcOrd="0" destOrd="0" presId="urn:microsoft.com/office/officeart/2005/8/layout/list1#2"/>
    <dgm:cxn modelId="{C4515373-985C-4474-914D-2EAE6FE8609F}" type="presOf" srcId="{E6126381-FEA6-42C2-B4DA-55A2225C4033}" destId="{65374AD6-C596-4C7E-A6BC-8CAEAE6AC668}" srcOrd="0" destOrd="0" presId="urn:microsoft.com/office/officeart/2005/8/layout/list1#2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B39D486-FAD7-4E37-8FAC-AB39C6AD84C2}" type="presOf" srcId="{8C8FC24A-98B3-42A9-B73B-E58568D91077}" destId="{F2CC8F88-1DDE-4179-9925-87ECEBEEA36E}" srcOrd="1" destOrd="0" presId="urn:microsoft.com/office/officeart/2005/8/layout/list1#2"/>
    <dgm:cxn modelId="{33410FB6-8BA7-48B4-90D7-9B3621F465DD}" type="presOf" srcId="{77FDADD8-0AA0-4C28-AF11-7D00EBB05AED}" destId="{547E7A61-A93C-4FFB-BAEA-5A39CE04E726}" srcOrd="0" destOrd="0" presId="urn:microsoft.com/office/officeart/2005/8/layout/list1#2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501E0AD0-87FD-4D59-8768-80421E4238A0}" type="presOf" srcId="{CBF58472-CB47-4CDC-B406-59ACCFEC7AC8}" destId="{946BBAFD-B004-449D-AB22-3CD75A0402D3}" srcOrd="0" destOrd="0" presId="urn:microsoft.com/office/officeart/2005/8/layout/list1#2"/>
    <dgm:cxn modelId="{F22BCCD1-ED37-4D96-B613-EEC9451FDFC9}" type="presOf" srcId="{9491E6FD-75D8-4F8F-A2D8-676337F2C604}" destId="{E98E6051-CEA2-4B2D-9CC2-D9D66B04CCD9}" srcOrd="0" destOrd="0" presId="urn:microsoft.com/office/officeart/2005/8/layout/list1#2"/>
    <dgm:cxn modelId="{8E548BD2-8459-4712-A536-3A372FB9852A}" type="presOf" srcId="{87DFDA80-A9C9-4491-9026-F8FA22BFFCA3}" destId="{547E7A61-A93C-4FFB-BAEA-5A39CE04E726}" srcOrd="0" destOrd="2" presId="urn:microsoft.com/office/officeart/2005/8/layout/list1#2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6098E9DE-6547-4128-8F33-EEF08988AA1D}" type="presOf" srcId="{0E92AF34-F9E6-4388-AF2A-CF3EF1584C18}" destId="{9F48C664-FFBC-4894-8A20-68F9CE8E9C2D}" srcOrd="0" destOrd="0" presId="urn:microsoft.com/office/officeart/2005/8/layout/list1#2"/>
    <dgm:cxn modelId="{8ED7E6E5-8011-4991-9E53-EAA753451912}" type="presOf" srcId="{8C8FC24A-98B3-42A9-B73B-E58568D91077}" destId="{D0606D4B-A512-472A-8D93-3EE9498764C6}" srcOrd="0" destOrd="0" presId="urn:microsoft.com/office/officeart/2005/8/layout/list1#2"/>
    <dgm:cxn modelId="{FAB5B0EC-DC92-4401-95B1-0CE6662A68F1}" type="presOf" srcId="{CBF58472-CB47-4CDC-B406-59ACCFEC7AC8}" destId="{6AE1192B-8224-4641-A190-32BF176B4BD3}" srcOrd="1" destOrd="0" presId="urn:microsoft.com/office/officeart/2005/8/layout/list1#2"/>
    <dgm:cxn modelId="{0ED917A5-E1F3-4EE6-AFE8-AA4E0CE9FB06}" type="presParOf" srcId="{4179D9DA-6134-4814-A5A8-69B41E8D2F8B}" destId="{5D371B89-AC10-4DC4-BC80-E9858BDB835E}" srcOrd="0" destOrd="0" presId="urn:microsoft.com/office/officeart/2005/8/layout/list1#2"/>
    <dgm:cxn modelId="{AAE6D9FC-636E-473D-8620-7412DAD404A3}" type="presParOf" srcId="{5D371B89-AC10-4DC4-BC80-E9858BDB835E}" destId="{D0606D4B-A512-472A-8D93-3EE9498764C6}" srcOrd="0" destOrd="0" presId="urn:microsoft.com/office/officeart/2005/8/layout/list1#2"/>
    <dgm:cxn modelId="{7A4B26B4-6434-4850-B934-FD87B3ADA60D}" type="presParOf" srcId="{5D371B89-AC10-4DC4-BC80-E9858BDB835E}" destId="{F2CC8F88-1DDE-4179-9925-87ECEBEEA36E}" srcOrd="1" destOrd="0" presId="urn:microsoft.com/office/officeart/2005/8/layout/list1#2"/>
    <dgm:cxn modelId="{BD1F262A-5101-4535-8F7F-F3A3220B1569}" type="presParOf" srcId="{4179D9DA-6134-4814-A5A8-69B41E8D2F8B}" destId="{69686F88-AF86-4F31-B0CE-C3576E7DD362}" srcOrd="1" destOrd="0" presId="urn:microsoft.com/office/officeart/2005/8/layout/list1#2"/>
    <dgm:cxn modelId="{EA5DF9B9-F9D6-48B2-850F-FD0C889E24B7}" type="presParOf" srcId="{4179D9DA-6134-4814-A5A8-69B41E8D2F8B}" destId="{E98E6051-CEA2-4B2D-9CC2-D9D66B04CCD9}" srcOrd="2" destOrd="0" presId="urn:microsoft.com/office/officeart/2005/8/layout/list1#2"/>
    <dgm:cxn modelId="{8B1AC618-C7B2-465A-9124-C5FDC9825445}" type="presParOf" srcId="{4179D9DA-6134-4814-A5A8-69B41E8D2F8B}" destId="{CB705391-3761-490F-99AE-B6CC73F7F37A}" srcOrd="3" destOrd="0" presId="urn:microsoft.com/office/officeart/2005/8/layout/list1#2"/>
    <dgm:cxn modelId="{9538BC25-1A6C-48F8-AD09-AE7D3A72349F}" type="presParOf" srcId="{4179D9DA-6134-4814-A5A8-69B41E8D2F8B}" destId="{99057CD4-AE21-4F0A-AE0B-30D1D9B8DC51}" srcOrd="4" destOrd="0" presId="urn:microsoft.com/office/officeart/2005/8/layout/list1#2"/>
    <dgm:cxn modelId="{76C73B8A-33F0-4D69-9243-03836B59974F}" type="presParOf" srcId="{99057CD4-AE21-4F0A-AE0B-30D1D9B8DC51}" destId="{65374AD6-C596-4C7E-A6BC-8CAEAE6AC668}" srcOrd="0" destOrd="0" presId="urn:microsoft.com/office/officeart/2005/8/layout/list1#2"/>
    <dgm:cxn modelId="{1EC75707-2024-458A-9658-F98CAC5EC613}" type="presParOf" srcId="{99057CD4-AE21-4F0A-AE0B-30D1D9B8DC51}" destId="{426AFD05-EDD0-4DFF-84BB-7CFC7D97A722}" srcOrd="1" destOrd="0" presId="urn:microsoft.com/office/officeart/2005/8/layout/list1#2"/>
    <dgm:cxn modelId="{21B875A9-BD77-4C25-AD6D-4949E676C60C}" type="presParOf" srcId="{4179D9DA-6134-4814-A5A8-69B41E8D2F8B}" destId="{EDEDF325-B978-4C00-8EEB-56F8364B5B22}" srcOrd="5" destOrd="0" presId="urn:microsoft.com/office/officeart/2005/8/layout/list1#2"/>
    <dgm:cxn modelId="{66B5D968-75F2-4FC8-9043-6FFB8F0EB720}" type="presParOf" srcId="{4179D9DA-6134-4814-A5A8-69B41E8D2F8B}" destId="{547E7A61-A93C-4FFB-BAEA-5A39CE04E726}" srcOrd="6" destOrd="0" presId="urn:microsoft.com/office/officeart/2005/8/layout/list1#2"/>
    <dgm:cxn modelId="{D4C5E01F-B013-4D81-8E9F-56889B176583}" type="presParOf" srcId="{4179D9DA-6134-4814-A5A8-69B41E8D2F8B}" destId="{C7424F1E-D72B-4D7C-99EA-11E2BD4A0D8D}" srcOrd="7" destOrd="0" presId="urn:microsoft.com/office/officeart/2005/8/layout/list1#2"/>
    <dgm:cxn modelId="{2BF8F969-6471-4AB9-9E3C-5E488BA4F5DD}" type="presParOf" srcId="{4179D9DA-6134-4814-A5A8-69B41E8D2F8B}" destId="{F4779A7B-D331-4920-AD03-D93F3E7E63FD}" srcOrd="8" destOrd="0" presId="urn:microsoft.com/office/officeart/2005/8/layout/list1#2"/>
    <dgm:cxn modelId="{4882D0BD-F32F-4CA6-BCE4-3589A7291E12}" type="presParOf" srcId="{F4779A7B-D331-4920-AD03-D93F3E7E63FD}" destId="{946BBAFD-B004-449D-AB22-3CD75A0402D3}" srcOrd="0" destOrd="0" presId="urn:microsoft.com/office/officeart/2005/8/layout/list1#2"/>
    <dgm:cxn modelId="{4C297DD9-0157-4C94-B728-5F9B68697AFD}" type="presParOf" srcId="{F4779A7B-D331-4920-AD03-D93F3E7E63FD}" destId="{6AE1192B-8224-4641-A190-32BF176B4BD3}" srcOrd="1" destOrd="0" presId="urn:microsoft.com/office/officeart/2005/8/layout/list1#2"/>
    <dgm:cxn modelId="{2AA316C4-9836-4006-93E3-0442FE011C0B}" type="presParOf" srcId="{4179D9DA-6134-4814-A5A8-69B41E8D2F8B}" destId="{57354508-1501-4C42-AE72-E7E8FB381E2F}" srcOrd="9" destOrd="0" presId="urn:microsoft.com/office/officeart/2005/8/layout/list1#2"/>
    <dgm:cxn modelId="{F50D56FC-17AF-4C0C-B980-B452B2383D40}" type="presParOf" srcId="{4179D9DA-6134-4814-A5A8-69B41E8D2F8B}" destId="{9F48C664-FFBC-4894-8A20-68F9CE8E9C2D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3" qsCatId="3D" csTypeId="urn:microsoft.com/office/officeart/2005/8/colors/colorful4#1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E944C120-0DD2-4C6A-A965-0E90156C24E4}" type="presOf" srcId="{CBAB6DAF-1B44-48F3-9958-2D3BDB2F4B52}" destId="{611C745E-86BC-475F-B2F7-955B8CB3367F}" srcOrd="0" destOrd="0" presId="urn:microsoft.com/office/officeart/2005/8/layout/process4"/>
    <dgm:cxn modelId="{27501323-45DF-4142-8797-9D0487CC2C74}" type="presOf" srcId="{07307D20-69A7-4B79-A992-7042E82DFFF1}" destId="{680366BF-F4C4-4C8E-A40F-48D7B0EC7E31}" srcOrd="0" destOrd="0" presId="urn:microsoft.com/office/officeart/2005/8/layout/process4"/>
    <dgm:cxn modelId="{D519282D-1296-4683-BF91-39A50061E8F0}" type="presOf" srcId="{320DD6AE-3319-4A4D-9442-FCE3C811C9EE}" destId="{63E62706-AC0D-4145-B4A1-920C0BAEB290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E67B5B57-79C2-4F8E-8C43-1BC95D041C30}" type="presOf" srcId="{B9601EE6-644A-471D-A699-9372268F384B}" destId="{11EA5CF8-FE9F-440B-ADAF-74E9B4052CC3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4327B19F-1948-4108-844D-B5D134AB3655}" type="presOf" srcId="{91254895-6814-43DE-9BDD-B113A2F09613}" destId="{8D12E1EA-DE7F-440D-B3B7-985BE8FAB304}" srcOrd="0" destOrd="0" presId="urn:microsoft.com/office/officeart/2005/8/layout/process4"/>
    <dgm:cxn modelId="{0648EBA2-1A88-4F3B-9A11-8893B6162F11}" type="presOf" srcId="{39ED2F95-BBD0-4660-8244-DAF907C67870}" destId="{0E8469A1-1322-4ACB-890C-3AB109363E7D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BEB26DC5-CBE4-416B-8ADD-43B43D01B0D7}" type="presOf" srcId="{D9A0421A-5978-413D-8FDE-D03EA7D425C9}" destId="{39CA166A-6FA8-47DF-9E0F-E8833FB5A54C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B812CDCF-F620-4AB1-9183-C28074A6CF34}" type="presOf" srcId="{AB1EC27F-81E3-48E7-894B-F8DCD594119A}" destId="{AD813BED-EE5A-496D-8588-9DD02787CC61}" srcOrd="0" destOrd="0" presId="urn:microsoft.com/office/officeart/2005/8/layout/process4"/>
    <dgm:cxn modelId="{EC22FAE3-A0D1-4D9D-8BB2-73A6A087D6D6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A997716-DCC9-477E-97D4-34EFC7FA22A5}" type="presParOf" srcId="{AD813BED-EE5A-496D-8588-9DD02787CC61}" destId="{FFF0A4F0-98CB-4D69-AEB3-E767033D4036}" srcOrd="0" destOrd="0" presId="urn:microsoft.com/office/officeart/2005/8/layout/process4"/>
    <dgm:cxn modelId="{C7AF8A83-FBDE-4FF3-BE14-4D6C38C61BE8}" type="presParOf" srcId="{FFF0A4F0-98CB-4D69-AEB3-E767033D4036}" destId="{0E8469A1-1322-4ACB-890C-3AB109363E7D}" srcOrd="0" destOrd="0" presId="urn:microsoft.com/office/officeart/2005/8/layout/process4"/>
    <dgm:cxn modelId="{94723882-D156-4E8E-8B73-B1F142BC3B98}" type="presParOf" srcId="{AD813BED-EE5A-496D-8588-9DD02787CC61}" destId="{42EA13E5-9F99-4FBC-BADC-3EDD85D97D74}" srcOrd="1" destOrd="0" presId="urn:microsoft.com/office/officeart/2005/8/layout/process4"/>
    <dgm:cxn modelId="{18C212B3-77A6-44AA-A352-5E41578516D3}" type="presParOf" srcId="{AD813BED-EE5A-496D-8588-9DD02787CC61}" destId="{692D6A0F-6AE0-44CE-9D93-C85CA5127B4C}" srcOrd="2" destOrd="0" presId="urn:microsoft.com/office/officeart/2005/8/layout/process4"/>
    <dgm:cxn modelId="{35B06D13-00A0-43F4-B6A0-CBB2C43E6218}" type="presParOf" srcId="{692D6A0F-6AE0-44CE-9D93-C85CA5127B4C}" destId="{1E4846FD-7299-4F06-959A-388C1C4BC33C}" srcOrd="0" destOrd="0" presId="urn:microsoft.com/office/officeart/2005/8/layout/process4"/>
    <dgm:cxn modelId="{A1772377-6225-44C0-99E7-7828E293D6AA}" type="presParOf" srcId="{AD813BED-EE5A-496D-8588-9DD02787CC61}" destId="{EDF61CA2-B801-40D3-8259-4117226140D3}" srcOrd="3" destOrd="0" presId="urn:microsoft.com/office/officeart/2005/8/layout/process4"/>
    <dgm:cxn modelId="{51F048E7-D054-4488-BB61-355084E47BD9}" type="presParOf" srcId="{AD813BED-EE5A-496D-8588-9DD02787CC61}" destId="{90F0823B-B300-4EBA-AC5A-E251328A0C93}" srcOrd="4" destOrd="0" presId="urn:microsoft.com/office/officeart/2005/8/layout/process4"/>
    <dgm:cxn modelId="{DAB1E1A5-E47E-41BA-8435-889894B5AD7C}" type="presParOf" srcId="{90F0823B-B300-4EBA-AC5A-E251328A0C93}" destId="{8D12E1EA-DE7F-440D-B3B7-985BE8FAB304}" srcOrd="0" destOrd="0" presId="urn:microsoft.com/office/officeart/2005/8/layout/process4"/>
    <dgm:cxn modelId="{9B255A3F-F9DE-4BA6-AF6B-317060A19F70}" type="presParOf" srcId="{AD813BED-EE5A-496D-8588-9DD02787CC61}" destId="{713CC78B-908A-4E94-BBC7-84B7C57092AA}" srcOrd="5" destOrd="0" presId="urn:microsoft.com/office/officeart/2005/8/layout/process4"/>
    <dgm:cxn modelId="{E788E2D7-1196-4706-9FF6-638C213D0B43}" type="presParOf" srcId="{AD813BED-EE5A-496D-8588-9DD02787CC61}" destId="{D7F6BB6A-E273-4783-BF8E-5DBFC6B0AD77}" srcOrd="6" destOrd="0" presId="urn:microsoft.com/office/officeart/2005/8/layout/process4"/>
    <dgm:cxn modelId="{D9C50D5C-0088-4815-AD4C-34842FCA0CCD}" type="presParOf" srcId="{D7F6BB6A-E273-4783-BF8E-5DBFC6B0AD77}" destId="{680366BF-F4C4-4C8E-A40F-48D7B0EC7E31}" srcOrd="0" destOrd="0" presId="urn:microsoft.com/office/officeart/2005/8/layout/process4"/>
    <dgm:cxn modelId="{EAF46C77-7BA3-4E68-AEBC-1CBD3712EB65}" type="presParOf" srcId="{AD813BED-EE5A-496D-8588-9DD02787CC61}" destId="{D558F837-A0EF-415F-934C-7E0F2947F5EB}" srcOrd="7" destOrd="0" presId="urn:microsoft.com/office/officeart/2005/8/layout/process4"/>
    <dgm:cxn modelId="{7C93B8B8-AD39-48AB-B6FD-BBC60610857F}" type="presParOf" srcId="{AD813BED-EE5A-496D-8588-9DD02787CC61}" destId="{A3F7EE0A-F76B-46A1-BDF1-69FA4866E486}" srcOrd="8" destOrd="0" presId="urn:microsoft.com/office/officeart/2005/8/layout/process4"/>
    <dgm:cxn modelId="{62D3375E-02B6-49E3-9D13-2D6E08F2FCD5}" type="presParOf" srcId="{A3F7EE0A-F76B-46A1-BDF1-69FA4866E486}" destId="{39CA166A-6FA8-47DF-9E0F-E8833FB5A54C}" srcOrd="0" destOrd="0" presId="urn:microsoft.com/office/officeart/2005/8/layout/process4"/>
    <dgm:cxn modelId="{C68413CC-DB04-40A2-AB76-E64FD817C413}" type="presParOf" srcId="{AD813BED-EE5A-496D-8588-9DD02787CC61}" destId="{D9D625BB-FA04-4909-AEFC-BCCCC2814B5F}" srcOrd="9" destOrd="0" presId="urn:microsoft.com/office/officeart/2005/8/layout/process4"/>
    <dgm:cxn modelId="{ED0B4253-9A15-4ADD-86F8-A537EA52D5D6}" type="presParOf" srcId="{AD813BED-EE5A-496D-8588-9DD02787CC61}" destId="{8B481372-1525-496E-BEAE-200E63F731AB}" srcOrd="10" destOrd="0" presId="urn:microsoft.com/office/officeart/2005/8/layout/process4"/>
    <dgm:cxn modelId="{CAE8604D-60D9-490C-BB63-FDEE08C9C228}" type="presParOf" srcId="{8B481372-1525-496E-BEAE-200E63F731AB}" destId="{11EA5CF8-FE9F-440B-ADAF-74E9B4052CC3}" srcOrd="0" destOrd="0" presId="urn:microsoft.com/office/officeart/2005/8/layout/process4"/>
    <dgm:cxn modelId="{7C06845F-5B29-49D2-BB8D-A8CB7819691D}" type="presParOf" srcId="{AD813BED-EE5A-496D-8588-9DD02787CC61}" destId="{BC462F8F-377C-481E-9716-861FB7E10C9C}" srcOrd="11" destOrd="0" presId="urn:microsoft.com/office/officeart/2005/8/layout/process4"/>
    <dgm:cxn modelId="{BCFC625C-DEBF-456B-8655-61F5AD0750B7}" type="presParOf" srcId="{AD813BED-EE5A-496D-8588-9DD02787CC61}" destId="{C585E868-758B-4361-B68E-803A800C78B2}" srcOrd="12" destOrd="0" presId="urn:microsoft.com/office/officeart/2005/8/layout/process4"/>
    <dgm:cxn modelId="{4ED83C63-3469-4B03-A943-0369E1C98DC3}" type="presParOf" srcId="{C585E868-758B-4361-B68E-803A800C78B2}" destId="{63E62706-AC0D-4145-B4A1-920C0BAEB290}" srcOrd="0" destOrd="0" presId="urn:microsoft.com/office/officeart/2005/8/layout/process4"/>
    <dgm:cxn modelId="{EED931F5-CB03-4CAE-95AD-23E539C8EA6B}" type="presParOf" srcId="{AD813BED-EE5A-496D-8588-9DD02787CC61}" destId="{BBAB082E-94FE-4C27-A270-B13391990BAF}" srcOrd="13" destOrd="0" presId="urn:microsoft.com/office/officeart/2005/8/layout/process4"/>
    <dgm:cxn modelId="{85ADC8D3-E919-42FC-909F-B8097981CACD}" type="presParOf" srcId="{AD813BED-EE5A-496D-8588-9DD02787CC61}" destId="{35518C1E-37BF-416A-97DC-0D944984138A}" srcOrd="14" destOrd="0" presId="urn:microsoft.com/office/officeart/2005/8/layout/process4"/>
    <dgm:cxn modelId="{CDC3134B-11D3-409B-89CD-477BFC32577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4" qsCatId="3D" csTypeId="urn:microsoft.com/office/officeart/2005/8/colors/colorful4#2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75C6486D-2052-4990-875E-0F23FF644B9B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7FA3DE54-7F43-47D1-AB6B-8D6EBBE6DCDF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C1059A84-A1C5-428D-9B2F-38B076AA7FFD}" type="presOf" srcId="{07307D20-69A7-4B79-A992-7042E82DFFF1}" destId="{680366BF-F4C4-4C8E-A40F-48D7B0EC7E31}" srcOrd="0" destOrd="0" presId="urn:microsoft.com/office/officeart/2005/8/layout/process4"/>
    <dgm:cxn modelId="{218DD19B-A8E6-40A9-9789-D624746DB63D}" type="presOf" srcId="{AB1EC27F-81E3-48E7-894B-F8DCD594119A}" destId="{AD813BED-EE5A-496D-8588-9DD02787CC61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38DC53BD-7377-470D-A102-353B0E72C5D9}" type="presOf" srcId="{320DD6AE-3319-4A4D-9442-FCE3C811C9EE}" destId="{63E62706-AC0D-4145-B4A1-920C0BAEB290}" srcOrd="0" destOrd="0" presId="urn:microsoft.com/office/officeart/2005/8/layout/process4"/>
    <dgm:cxn modelId="{FB1DA9C7-A9A7-4690-B951-97CD9E8B6371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AEEC0CD1-30E7-43AE-828E-AB05A21A6B4E}" type="presOf" srcId="{FC82FEEE-AEB7-4EBF-9EC1-62DC8C35BC59}" destId="{1E4846FD-7299-4F06-959A-388C1C4BC33C}" srcOrd="0" destOrd="0" presId="urn:microsoft.com/office/officeart/2005/8/layout/process4"/>
    <dgm:cxn modelId="{B4578DD4-A38F-48E6-8BE0-437E1563C004}" type="presOf" srcId="{D9A0421A-5978-413D-8FDE-D03EA7D425C9}" destId="{39CA166A-6FA8-47DF-9E0F-E8833FB5A54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5A280DFE-D323-4509-9667-CADA68B919B2}" type="presOf" srcId="{B9601EE6-644A-471D-A699-9372268F384B}" destId="{11EA5CF8-FE9F-440B-ADAF-74E9B4052CC3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06D82AAE-ECE9-4A3F-B31E-2AD98F703E6B}" type="presParOf" srcId="{AD813BED-EE5A-496D-8588-9DD02787CC61}" destId="{FFF0A4F0-98CB-4D69-AEB3-E767033D4036}" srcOrd="0" destOrd="0" presId="urn:microsoft.com/office/officeart/2005/8/layout/process4"/>
    <dgm:cxn modelId="{78283D76-88DC-4F68-B3A9-A8BE8F214E44}" type="presParOf" srcId="{FFF0A4F0-98CB-4D69-AEB3-E767033D4036}" destId="{0E8469A1-1322-4ACB-890C-3AB109363E7D}" srcOrd="0" destOrd="0" presId="urn:microsoft.com/office/officeart/2005/8/layout/process4"/>
    <dgm:cxn modelId="{4DACD377-B202-420E-9086-38DA04CB2E33}" type="presParOf" srcId="{AD813BED-EE5A-496D-8588-9DD02787CC61}" destId="{42EA13E5-9F99-4FBC-BADC-3EDD85D97D74}" srcOrd="1" destOrd="0" presId="urn:microsoft.com/office/officeart/2005/8/layout/process4"/>
    <dgm:cxn modelId="{A8FA7E90-A74B-473A-8762-DF36FCDE0BA3}" type="presParOf" srcId="{AD813BED-EE5A-496D-8588-9DD02787CC61}" destId="{692D6A0F-6AE0-44CE-9D93-C85CA5127B4C}" srcOrd="2" destOrd="0" presId="urn:microsoft.com/office/officeart/2005/8/layout/process4"/>
    <dgm:cxn modelId="{8DDDE0D8-79FE-4BE8-A539-BC581CE460C0}" type="presParOf" srcId="{692D6A0F-6AE0-44CE-9D93-C85CA5127B4C}" destId="{1E4846FD-7299-4F06-959A-388C1C4BC33C}" srcOrd="0" destOrd="0" presId="urn:microsoft.com/office/officeart/2005/8/layout/process4"/>
    <dgm:cxn modelId="{A43957E7-DA63-4E7E-BE89-4422D098FC28}" type="presParOf" srcId="{AD813BED-EE5A-496D-8588-9DD02787CC61}" destId="{EDF61CA2-B801-40D3-8259-4117226140D3}" srcOrd="3" destOrd="0" presId="urn:microsoft.com/office/officeart/2005/8/layout/process4"/>
    <dgm:cxn modelId="{946C61FB-A8F1-4A06-A241-07E8883CF2B7}" type="presParOf" srcId="{AD813BED-EE5A-496D-8588-9DD02787CC61}" destId="{90F0823B-B300-4EBA-AC5A-E251328A0C93}" srcOrd="4" destOrd="0" presId="urn:microsoft.com/office/officeart/2005/8/layout/process4"/>
    <dgm:cxn modelId="{7AC312AC-EA34-43F1-BE56-8BC75BD3D032}" type="presParOf" srcId="{90F0823B-B300-4EBA-AC5A-E251328A0C93}" destId="{8D12E1EA-DE7F-440D-B3B7-985BE8FAB304}" srcOrd="0" destOrd="0" presId="urn:microsoft.com/office/officeart/2005/8/layout/process4"/>
    <dgm:cxn modelId="{879D99B5-9867-4806-B505-141F7358D512}" type="presParOf" srcId="{AD813BED-EE5A-496D-8588-9DD02787CC61}" destId="{713CC78B-908A-4E94-BBC7-84B7C57092AA}" srcOrd="5" destOrd="0" presId="urn:microsoft.com/office/officeart/2005/8/layout/process4"/>
    <dgm:cxn modelId="{E2F9ED67-8B56-441B-81EE-8538ACF820E1}" type="presParOf" srcId="{AD813BED-EE5A-496D-8588-9DD02787CC61}" destId="{D7F6BB6A-E273-4783-BF8E-5DBFC6B0AD77}" srcOrd="6" destOrd="0" presId="urn:microsoft.com/office/officeart/2005/8/layout/process4"/>
    <dgm:cxn modelId="{AA5F7480-66A2-4308-B16C-37E680CDD356}" type="presParOf" srcId="{D7F6BB6A-E273-4783-BF8E-5DBFC6B0AD77}" destId="{680366BF-F4C4-4C8E-A40F-48D7B0EC7E31}" srcOrd="0" destOrd="0" presId="urn:microsoft.com/office/officeart/2005/8/layout/process4"/>
    <dgm:cxn modelId="{8EC812FD-08E3-43FE-B2FE-3CF79C90F2EA}" type="presParOf" srcId="{AD813BED-EE5A-496D-8588-9DD02787CC61}" destId="{D558F837-A0EF-415F-934C-7E0F2947F5EB}" srcOrd="7" destOrd="0" presId="urn:microsoft.com/office/officeart/2005/8/layout/process4"/>
    <dgm:cxn modelId="{626EE641-FAFE-4D02-85CC-50CED8AD9DC1}" type="presParOf" srcId="{AD813BED-EE5A-496D-8588-9DD02787CC61}" destId="{A3F7EE0A-F76B-46A1-BDF1-69FA4866E486}" srcOrd="8" destOrd="0" presId="urn:microsoft.com/office/officeart/2005/8/layout/process4"/>
    <dgm:cxn modelId="{3D2B0383-508C-49C2-99E0-3F0899CA212D}" type="presParOf" srcId="{A3F7EE0A-F76B-46A1-BDF1-69FA4866E486}" destId="{39CA166A-6FA8-47DF-9E0F-E8833FB5A54C}" srcOrd="0" destOrd="0" presId="urn:microsoft.com/office/officeart/2005/8/layout/process4"/>
    <dgm:cxn modelId="{31FCC182-71CA-4A61-902A-D237FEBA5CDD}" type="presParOf" srcId="{AD813BED-EE5A-496D-8588-9DD02787CC61}" destId="{D9D625BB-FA04-4909-AEFC-BCCCC2814B5F}" srcOrd="9" destOrd="0" presId="urn:microsoft.com/office/officeart/2005/8/layout/process4"/>
    <dgm:cxn modelId="{A34316E8-4E5F-4FC8-965F-44B9048C4898}" type="presParOf" srcId="{AD813BED-EE5A-496D-8588-9DD02787CC61}" destId="{8B481372-1525-496E-BEAE-200E63F731AB}" srcOrd="10" destOrd="0" presId="urn:microsoft.com/office/officeart/2005/8/layout/process4"/>
    <dgm:cxn modelId="{F6E19007-38B9-49FF-B666-9F970BBCD224}" type="presParOf" srcId="{8B481372-1525-496E-BEAE-200E63F731AB}" destId="{11EA5CF8-FE9F-440B-ADAF-74E9B4052CC3}" srcOrd="0" destOrd="0" presId="urn:microsoft.com/office/officeart/2005/8/layout/process4"/>
    <dgm:cxn modelId="{C55262AE-3300-4BB6-8004-18C7B59ADD29}" type="presParOf" srcId="{AD813BED-EE5A-496D-8588-9DD02787CC61}" destId="{BC462F8F-377C-481E-9716-861FB7E10C9C}" srcOrd="11" destOrd="0" presId="urn:microsoft.com/office/officeart/2005/8/layout/process4"/>
    <dgm:cxn modelId="{2DCEEA78-9DC7-43E9-8F99-11A1B64038A5}" type="presParOf" srcId="{AD813BED-EE5A-496D-8588-9DD02787CC61}" destId="{C585E868-758B-4361-B68E-803A800C78B2}" srcOrd="12" destOrd="0" presId="urn:microsoft.com/office/officeart/2005/8/layout/process4"/>
    <dgm:cxn modelId="{4BFC68C8-2B06-4380-8CD8-6847856A68D9}" type="presParOf" srcId="{C585E868-758B-4361-B68E-803A800C78B2}" destId="{63E62706-AC0D-4145-B4A1-920C0BAEB290}" srcOrd="0" destOrd="0" presId="urn:microsoft.com/office/officeart/2005/8/layout/process4"/>
    <dgm:cxn modelId="{791FA491-B1EC-46AA-A7AA-84F309B2B6FA}" type="presParOf" srcId="{AD813BED-EE5A-496D-8588-9DD02787CC61}" destId="{BBAB082E-94FE-4C27-A270-B13391990BAF}" srcOrd="13" destOrd="0" presId="urn:microsoft.com/office/officeart/2005/8/layout/process4"/>
    <dgm:cxn modelId="{D486D286-C37A-416B-88D2-4B118C8882C1}" type="presParOf" srcId="{AD813BED-EE5A-496D-8588-9DD02787CC61}" destId="{35518C1E-37BF-416A-97DC-0D944984138A}" srcOrd="14" destOrd="0" presId="urn:microsoft.com/office/officeart/2005/8/layout/process4"/>
    <dgm:cxn modelId="{88B0A649-FB02-46DC-A354-6EA76CAB3916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5" qsCatId="3D" csTypeId="urn:microsoft.com/office/officeart/2005/8/colors/colorful4#3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>
        <a:solidFill>
          <a:srgbClr val="FF0000"/>
        </a:solidFill>
      </dgm:spPr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C22DBA41-179D-40F6-BF88-0CF421F5971C}" type="presOf" srcId="{D9A0421A-5978-413D-8FDE-D03EA7D425C9}" destId="{39CA166A-6FA8-47DF-9E0F-E8833FB5A54C}" srcOrd="0" destOrd="0" presId="urn:microsoft.com/office/officeart/2005/8/layout/process4"/>
    <dgm:cxn modelId="{BC03DD4A-BBBC-4F66-B208-EAFEF43C0300}" type="presOf" srcId="{AB1EC27F-81E3-48E7-894B-F8DCD594119A}" destId="{AD813BED-EE5A-496D-8588-9DD02787CC61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3210B175-415F-429A-B793-DB86A1B053BF}" type="presOf" srcId="{B9601EE6-644A-471D-A699-9372268F384B}" destId="{11EA5CF8-FE9F-440B-ADAF-74E9B4052CC3}" srcOrd="0" destOrd="0" presId="urn:microsoft.com/office/officeart/2005/8/layout/process4"/>
    <dgm:cxn modelId="{07CD5A79-9DF3-450F-9804-594DFFDAC3DA}" type="presOf" srcId="{07307D20-69A7-4B79-A992-7042E82DFFF1}" destId="{680366BF-F4C4-4C8E-A40F-48D7B0EC7E31}" srcOrd="0" destOrd="0" presId="urn:microsoft.com/office/officeart/2005/8/layout/process4"/>
    <dgm:cxn modelId="{7115877F-0C48-4BB9-B9CC-D0084FCEF424}" type="presOf" srcId="{320DD6AE-3319-4A4D-9442-FCE3C811C9EE}" destId="{63E62706-AC0D-4145-B4A1-920C0BAEB290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138CEA88-CF6B-4A04-96EA-A677C479A8AF}" type="presOf" srcId="{FC82FEEE-AEB7-4EBF-9EC1-62DC8C35BC59}" destId="{1E4846FD-7299-4F06-959A-388C1C4BC33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512C12BE-CBDE-4AF9-A323-148268E5C5C7}" type="presOf" srcId="{CBAB6DAF-1B44-48F3-9958-2D3BDB2F4B52}" destId="{611C745E-86BC-475F-B2F7-955B8CB3367F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014179DE-D583-49A2-BA88-44FC3FB198E0}" type="presOf" srcId="{91254895-6814-43DE-9BDD-B113A2F09613}" destId="{8D12E1EA-DE7F-440D-B3B7-985BE8FAB304}" srcOrd="0" destOrd="0" presId="urn:microsoft.com/office/officeart/2005/8/layout/process4"/>
    <dgm:cxn modelId="{A39E2EEB-1C11-41E1-9EA8-CF2C14FBCD46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3773B37-55DC-4550-A9B2-7B8B1868CE90}" type="presParOf" srcId="{AD813BED-EE5A-496D-8588-9DD02787CC61}" destId="{FFF0A4F0-98CB-4D69-AEB3-E767033D4036}" srcOrd="0" destOrd="0" presId="urn:microsoft.com/office/officeart/2005/8/layout/process4"/>
    <dgm:cxn modelId="{AAA10604-FBE0-4974-A267-62F03A5DA04A}" type="presParOf" srcId="{FFF0A4F0-98CB-4D69-AEB3-E767033D4036}" destId="{0E8469A1-1322-4ACB-890C-3AB109363E7D}" srcOrd="0" destOrd="0" presId="urn:microsoft.com/office/officeart/2005/8/layout/process4"/>
    <dgm:cxn modelId="{26FA8CAA-E7A1-4EA8-A0B5-848CC89C96AA}" type="presParOf" srcId="{AD813BED-EE5A-496D-8588-9DD02787CC61}" destId="{42EA13E5-9F99-4FBC-BADC-3EDD85D97D74}" srcOrd="1" destOrd="0" presId="urn:microsoft.com/office/officeart/2005/8/layout/process4"/>
    <dgm:cxn modelId="{C26A6884-A956-45B4-BEC8-6D070B2D0957}" type="presParOf" srcId="{AD813BED-EE5A-496D-8588-9DD02787CC61}" destId="{692D6A0F-6AE0-44CE-9D93-C85CA5127B4C}" srcOrd="2" destOrd="0" presId="urn:microsoft.com/office/officeart/2005/8/layout/process4"/>
    <dgm:cxn modelId="{058F9948-12AC-4E27-B891-38647E8206E9}" type="presParOf" srcId="{692D6A0F-6AE0-44CE-9D93-C85CA5127B4C}" destId="{1E4846FD-7299-4F06-959A-388C1C4BC33C}" srcOrd="0" destOrd="0" presId="urn:microsoft.com/office/officeart/2005/8/layout/process4"/>
    <dgm:cxn modelId="{C883CC58-1FAA-4C0F-82E0-87834978EEA0}" type="presParOf" srcId="{AD813BED-EE5A-496D-8588-9DD02787CC61}" destId="{EDF61CA2-B801-40D3-8259-4117226140D3}" srcOrd="3" destOrd="0" presId="urn:microsoft.com/office/officeart/2005/8/layout/process4"/>
    <dgm:cxn modelId="{2EF0560E-F7D9-456A-BB18-C6F341949B50}" type="presParOf" srcId="{AD813BED-EE5A-496D-8588-9DD02787CC61}" destId="{90F0823B-B300-4EBA-AC5A-E251328A0C93}" srcOrd="4" destOrd="0" presId="urn:microsoft.com/office/officeart/2005/8/layout/process4"/>
    <dgm:cxn modelId="{89AC7989-3D22-4F99-A462-3BE6BC4D6235}" type="presParOf" srcId="{90F0823B-B300-4EBA-AC5A-E251328A0C93}" destId="{8D12E1EA-DE7F-440D-B3B7-985BE8FAB304}" srcOrd="0" destOrd="0" presId="urn:microsoft.com/office/officeart/2005/8/layout/process4"/>
    <dgm:cxn modelId="{4A3AAC8F-5DFA-439F-B9AF-9627CAE7379B}" type="presParOf" srcId="{AD813BED-EE5A-496D-8588-9DD02787CC61}" destId="{713CC78B-908A-4E94-BBC7-84B7C57092AA}" srcOrd="5" destOrd="0" presId="urn:microsoft.com/office/officeart/2005/8/layout/process4"/>
    <dgm:cxn modelId="{C031335C-924C-44E1-AEA3-080DF12950CF}" type="presParOf" srcId="{AD813BED-EE5A-496D-8588-9DD02787CC61}" destId="{D7F6BB6A-E273-4783-BF8E-5DBFC6B0AD77}" srcOrd="6" destOrd="0" presId="urn:microsoft.com/office/officeart/2005/8/layout/process4"/>
    <dgm:cxn modelId="{4DF4C02A-4308-44D6-8CEA-69120D2E15A4}" type="presParOf" srcId="{D7F6BB6A-E273-4783-BF8E-5DBFC6B0AD77}" destId="{680366BF-F4C4-4C8E-A40F-48D7B0EC7E31}" srcOrd="0" destOrd="0" presId="urn:microsoft.com/office/officeart/2005/8/layout/process4"/>
    <dgm:cxn modelId="{B1ACC0D3-4A9A-4216-AD78-A244B2174D50}" type="presParOf" srcId="{AD813BED-EE5A-496D-8588-9DD02787CC61}" destId="{D558F837-A0EF-415F-934C-7E0F2947F5EB}" srcOrd="7" destOrd="0" presId="urn:microsoft.com/office/officeart/2005/8/layout/process4"/>
    <dgm:cxn modelId="{A27F87B7-457F-4998-B1E6-E5E904CA6209}" type="presParOf" srcId="{AD813BED-EE5A-496D-8588-9DD02787CC61}" destId="{A3F7EE0A-F76B-46A1-BDF1-69FA4866E486}" srcOrd="8" destOrd="0" presId="urn:microsoft.com/office/officeart/2005/8/layout/process4"/>
    <dgm:cxn modelId="{C9B1AB8A-709D-4EF3-8C64-3754AF6D8120}" type="presParOf" srcId="{A3F7EE0A-F76B-46A1-BDF1-69FA4866E486}" destId="{39CA166A-6FA8-47DF-9E0F-E8833FB5A54C}" srcOrd="0" destOrd="0" presId="urn:microsoft.com/office/officeart/2005/8/layout/process4"/>
    <dgm:cxn modelId="{A050B262-F458-4435-B3D0-8CA389A31524}" type="presParOf" srcId="{AD813BED-EE5A-496D-8588-9DD02787CC61}" destId="{D9D625BB-FA04-4909-AEFC-BCCCC2814B5F}" srcOrd="9" destOrd="0" presId="urn:microsoft.com/office/officeart/2005/8/layout/process4"/>
    <dgm:cxn modelId="{6133A676-B95F-4881-B3F9-799C35D584C6}" type="presParOf" srcId="{AD813BED-EE5A-496D-8588-9DD02787CC61}" destId="{8B481372-1525-496E-BEAE-200E63F731AB}" srcOrd="10" destOrd="0" presId="urn:microsoft.com/office/officeart/2005/8/layout/process4"/>
    <dgm:cxn modelId="{2031EF24-91DA-4D18-9B59-2D87A7879C5B}" type="presParOf" srcId="{8B481372-1525-496E-BEAE-200E63F731AB}" destId="{11EA5CF8-FE9F-440B-ADAF-74E9B4052CC3}" srcOrd="0" destOrd="0" presId="urn:microsoft.com/office/officeart/2005/8/layout/process4"/>
    <dgm:cxn modelId="{3B98AF5A-3520-4313-9429-FC9F5EADDD9C}" type="presParOf" srcId="{AD813BED-EE5A-496D-8588-9DD02787CC61}" destId="{BC462F8F-377C-481E-9716-861FB7E10C9C}" srcOrd="11" destOrd="0" presId="urn:microsoft.com/office/officeart/2005/8/layout/process4"/>
    <dgm:cxn modelId="{70297004-AE8B-4EA7-9E27-FE6D3726A07E}" type="presParOf" srcId="{AD813BED-EE5A-496D-8588-9DD02787CC61}" destId="{C585E868-758B-4361-B68E-803A800C78B2}" srcOrd="12" destOrd="0" presId="urn:microsoft.com/office/officeart/2005/8/layout/process4"/>
    <dgm:cxn modelId="{EDC28603-E0C2-4D5E-AEDF-DDE3EDECAB2A}" type="presParOf" srcId="{C585E868-758B-4361-B68E-803A800C78B2}" destId="{63E62706-AC0D-4145-B4A1-920C0BAEB290}" srcOrd="0" destOrd="0" presId="urn:microsoft.com/office/officeart/2005/8/layout/process4"/>
    <dgm:cxn modelId="{DF32EF2B-867E-4097-8EE7-95A0DD528787}" type="presParOf" srcId="{AD813BED-EE5A-496D-8588-9DD02787CC61}" destId="{BBAB082E-94FE-4C27-A270-B13391990BAF}" srcOrd="13" destOrd="0" presId="urn:microsoft.com/office/officeart/2005/8/layout/process4"/>
    <dgm:cxn modelId="{3EBD58FE-74FB-478E-9163-DDF69F7F0F45}" type="presParOf" srcId="{AD813BED-EE5A-496D-8588-9DD02787CC61}" destId="{35518C1E-37BF-416A-97DC-0D944984138A}" srcOrd="14" destOrd="0" presId="urn:microsoft.com/office/officeart/2005/8/layout/process4"/>
    <dgm:cxn modelId="{63CD30F3-1FF9-4708-8B05-EDF81F486AB5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6" qsCatId="3D" csTypeId="urn:microsoft.com/office/officeart/2005/8/colors/colorful4#4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2908E80C-B14F-4A27-8931-906058F6AEED}" type="presOf" srcId="{CBAB6DAF-1B44-48F3-9958-2D3BDB2F4B52}" destId="{611C745E-86BC-475F-B2F7-955B8CB3367F}" srcOrd="0" destOrd="0" presId="urn:microsoft.com/office/officeart/2005/8/layout/process4"/>
    <dgm:cxn modelId="{89BF840D-6247-43CA-82B2-5B8BBEEE320F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68E8FF33-6661-453A-8282-524D53AF55B0}" type="presOf" srcId="{320DD6AE-3319-4A4D-9442-FCE3C811C9EE}" destId="{63E62706-AC0D-4145-B4A1-920C0BAEB290}" srcOrd="0" destOrd="0" presId="urn:microsoft.com/office/officeart/2005/8/layout/process4"/>
    <dgm:cxn modelId="{5EFC484A-97AC-4199-994D-4844208A3A9B}" type="presOf" srcId="{D9A0421A-5978-413D-8FDE-D03EA7D425C9}" destId="{39CA166A-6FA8-47DF-9E0F-E8833FB5A54C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8B79547B-2EDD-4A07-99AA-81823312A577}" type="presOf" srcId="{07307D20-69A7-4B79-A992-7042E82DFFF1}" destId="{680366BF-F4C4-4C8E-A40F-48D7B0EC7E31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EB7ADFB7-2A15-4259-83F2-04F1F1CB7F36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8EBCB3CD-129B-4CC8-8A1F-BD5A2C719D23}" type="presOf" srcId="{AB1EC27F-81E3-48E7-894B-F8DCD594119A}" destId="{AD813BED-EE5A-496D-8588-9DD02787CC61}" srcOrd="0" destOrd="0" presId="urn:microsoft.com/office/officeart/2005/8/layout/process4"/>
    <dgm:cxn modelId="{B92939D3-7255-427A-90F2-97EDAD8D36F8}" type="presOf" srcId="{39ED2F95-BBD0-4660-8244-DAF907C67870}" destId="{0E8469A1-1322-4ACB-890C-3AB109363E7D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22DDC3F4-961E-4978-9646-18B9D17CB11A}" type="presOf" srcId="{FC82FEEE-AEB7-4EBF-9EC1-62DC8C35BC59}" destId="{1E4846FD-7299-4F06-959A-388C1C4BC33C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521AA0A-7350-459E-901B-95EC3C2ED3E3}" type="presParOf" srcId="{AD813BED-EE5A-496D-8588-9DD02787CC61}" destId="{FFF0A4F0-98CB-4D69-AEB3-E767033D4036}" srcOrd="0" destOrd="0" presId="urn:microsoft.com/office/officeart/2005/8/layout/process4"/>
    <dgm:cxn modelId="{149FD5BC-F785-4C7A-B58F-F1D08049701E}" type="presParOf" srcId="{FFF0A4F0-98CB-4D69-AEB3-E767033D4036}" destId="{0E8469A1-1322-4ACB-890C-3AB109363E7D}" srcOrd="0" destOrd="0" presId="urn:microsoft.com/office/officeart/2005/8/layout/process4"/>
    <dgm:cxn modelId="{623E8D72-E149-4AF7-A22A-C78DA95A2D1D}" type="presParOf" srcId="{AD813BED-EE5A-496D-8588-9DD02787CC61}" destId="{42EA13E5-9F99-4FBC-BADC-3EDD85D97D74}" srcOrd="1" destOrd="0" presId="urn:microsoft.com/office/officeart/2005/8/layout/process4"/>
    <dgm:cxn modelId="{FF465E8F-74EE-4185-AECD-5607504932EA}" type="presParOf" srcId="{AD813BED-EE5A-496D-8588-9DD02787CC61}" destId="{692D6A0F-6AE0-44CE-9D93-C85CA5127B4C}" srcOrd="2" destOrd="0" presId="urn:microsoft.com/office/officeart/2005/8/layout/process4"/>
    <dgm:cxn modelId="{AD942B36-3FE3-41B6-A1B1-AA74C62AA928}" type="presParOf" srcId="{692D6A0F-6AE0-44CE-9D93-C85CA5127B4C}" destId="{1E4846FD-7299-4F06-959A-388C1C4BC33C}" srcOrd="0" destOrd="0" presId="urn:microsoft.com/office/officeart/2005/8/layout/process4"/>
    <dgm:cxn modelId="{7B7EFB35-6520-480A-9492-B03E058A8131}" type="presParOf" srcId="{AD813BED-EE5A-496D-8588-9DD02787CC61}" destId="{EDF61CA2-B801-40D3-8259-4117226140D3}" srcOrd="3" destOrd="0" presId="urn:microsoft.com/office/officeart/2005/8/layout/process4"/>
    <dgm:cxn modelId="{B597DEEE-5456-471D-8E49-DACCEE4461AB}" type="presParOf" srcId="{AD813BED-EE5A-496D-8588-9DD02787CC61}" destId="{90F0823B-B300-4EBA-AC5A-E251328A0C93}" srcOrd="4" destOrd="0" presId="urn:microsoft.com/office/officeart/2005/8/layout/process4"/>
    <dgm:cxn modelId="{C7A3EA2D-B813-4ADA-AD80-0B49935FAEAD}" type="presParOf" srcId="{90F0823B-B300-4EBA-AC5A-E251328A0C93}" destId="{8D12E1EA-DE7F-440D-B3B7-985BE8FAB304}" srcOrd="0" destOrd="0" presId="urn:microsoft.com/office/officeart/2005/8/layout/process4"/>
    <dgm:cxn modelId="{4F8703BA-1B54-4CF0-88D2-C48B2586259E}" type="presParOf" srcId="{AD813BED-EE5A-496D-8588-9DD02787CC61}" destId="{713CC78B-908A-4E94-BBC7-84B7C57092AA}" srcOrd="5" destOrd="0" presId="urn:microsoft.com/office/officeart/2005/8/layout/process4"/>
    <dgm:cxn modelId="{7BB29B7F-E9FB-431A-AC2B-EF5E6733CD07}" type="presParOf" srcId="{AD813BED-EE5A-496D-8588-9DD02787CC61}" destId="{D7F6BB6A-E273-4783-BF8E-5DBFC6B0AD77}" srcOrd="6" destOrd="0" presId="urn:microsoft.com/office/officeart/2005/8/layout/process4"/>
    <dgm:cxn modelId="{FCCF34CC-BDFD-4BF4-933F-02A3FC49797A}" type="presParOf" srcId="{D7F6BB6A-E273-4783-BF8E-5DBFC6B0AD77}" destId="{680366BF-F4C4-4C8E-A40F-48D7B0EC7E31}" srcOrd="0" destOrd="0" presId="urn:microsoft.com/office/officeart/2005/8/layout/process4"/>
    <dgm:cxn modelId="{C89CDE28-C539-4A1A-AF36-E6EA2BA375FC}" type="presParOf" srcId="{AD813BED-EE5A-496D-8588-9DD02787CC61}" destId="{D558F837-A0EF-415F-934C-7E0F2947F5EB}" srcOrd="7" destOrd="0" presId="urn:microsoft.com/office/officeart/2005/8/layout/process4"/>
    <dgm:cxn modelId="{BE553810-5CF3-4E8E-855C-CC4D098097EE}" type="presParOf" srcId="{AD813BED-EE5A-496D-8588-9DD02787CC61}" destId="{A3F7EE0A-F76B-46A1-BDF1-69FA4866E486}" srcOrd="8" destOrd="0" presId="urn:microsoft.com/office/officeart/2005/8/layout/process4"/>
    <dgm:cxn modelId="{CBDF0EFA-5218-4DFA-8176-5D58A60D7DC0}" type="presParOf" srcId="{A3F7EE0A-F76B-46A1-BDF1-69FA4866E486}" destId="{39CA166A-6FA8-47DF-9E0F-E8833FB5A54C}" srcOrd="0" destOrd="0" presId="urn:microsoft.com/office/officeart/2005/8/layout/process4"/>
    <dgm:cxn modelId="{563C5CA4-3DF6-45D4-8AB0-D1F9815A0D3D}" type="presParOf" srcId="{AD813BED-EE5A-496D-8588-9DD02787CC61}" destId="{D9D625BB-FA04-4909-AEFC-BCCCC2814B5F}" srcOrd="9" destOrd="0" presId="urn:microsoft.com/office/officeart/2005/8/layout/process4"/>
    <dgm:cxn modelId="{C9EC54DE-AC12-4E09-8CF3-0327780DF0BB}" type="presParOf" srcId="{AD813BED-EE5A-496D-8588-9DD02787CC61}" destId="{8B481372-1525-496E-BEAE-200E63F731AB}" srcOrd="10" destOrd="0" presId="urn:microsoft.com/office/officeart/2005/8/layout/process4"/>
    <dgm:cxn modelId="{AF0F0A24-AE1A-4990-81B7-073DAC270474}" type="presParOf" srcId="{8B481372-1525-496E-BEAE-200E63F731AB}" destId="{11EA5CF8-FE9F-440B-ADAF-74E9B4052CC3}" srcOrd="0" destOrd="0" presId="urn:microsoft.com/office/officeart/2005/8/layout/process4"/>
    <dgm:cxn modelId="{0D76AEF7-E75F-4814-A622-B151E129D1B6}" type="presParOf" srcId="{AD813BED-EE5A-496D-8588-9DD02787CC61}" destId="{BC462F8F-377C-481E-9716-861FB7E10C9C}" srcOrd="11" destOrd="0" presId="urn:microsoft.com/office/officeart/2005/8/layout/process4"/>
    <dgm:cxn modelId="{FF7E2C90-10C4-4601-8471-E9370F24BB27}" type="presParOf" srcId="{AD813BED-EE5A-496D-8588-9DD02787CC61}" destId="{C585E868-758B-4361-B68E-803A800C78B2}" srcOrd="12" destOrd="0" presId="urn:microsoft.com/office/officeart/2005/8/layout/process4"/>
    <dgm:cxn modelId="{166FE5E7-009B-4C13-93F3-5EBDF3F546C2}" type="presParOf" srcId="{C585E868-758B-4361-B68E-803A800C78B2}" destId="{63E62706-AC0D-4145-B4A1-920C0BAEB290}" srcOrd="0" destOrd="0" presId="urn:microsoft.com/office/officeart/2005/8/layout/process4"/>
    <dgm:cxn modelId="{EA55EE1E-0EB1-493D-8160-85933DD35778}" type="presParOf" srcId="{AD813BED-EE5A-496D-8588-9DD02787CC61}" destId="{BBAB082E-94FE-4C27-A270-B13391990BAF}" srcOrd="13" destOrd="0" presId="urn:microsoft.com/office/officeart/2005/8/layout/process4"/>
    <dgm:cxn modelId="{356A0194-72E5-4FC0-A40E-8B687414AC33}" type="presParOf" srcId="{AD813BED-EE5A-496D-8588-9DD02787CC61}" destId="{35518C1E-37BF-416A-97DC-0D944984138A}" srcOrd="14" destOrd="0" presId="urn:microsoft.com/office/officeart/2005/8/layout/process4"/>
    <dgm:cxn modelId="{F83A9D8B-6F48-4F61-BA5C-E4CD967DFE6C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7" qsCatId="3D" csTypeId="urn:microsoft.com/office/officeart/2005/8/colors/colorful4#5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9F59DE37-788C-41DC-92B4-27BC013E48FF}" type="presOf" srcId="{D9A0421A-5978-413D-8FDE-D03EA7D425C9}" destId="{39CA166A-6FA8-47DF-9E0F-E8833FB5A54C}" srcOrd="0" destOrd="0" presId="urn:microsoft.com/office/officeart/2005/8/layout/process4"/>
    <dgm:cxn modelId="{C2EEF037-966A-4B44-8A6E-5A66029BBF5C}" type="presOf" srcId="{07307D20-69A7-4B79-A992-7042E82DFFF1}" destId="{680366BF-F4C4-4C8E-A40F-48D7B0EC7E31}" srcOrd="0" destOrd="0" presId="urn:microsoft.com/office/officeart/2005/8/layout/process4"/>
    <dgm:cxn modelId="{4770784C-B9D0-4FC7-A99B-922DBE524D09}" type="presOf" srcId="{AB1EC27F-81E3-48E7-894B-F8DCD594119A}" destId="{AD813BED-EE5A-496D-8588-9DD02787CC61}" srcOrd="0" destOrd="0" presId="urn:microsoft.com/office/officeart/2005/8/layout/process4"/>
    <dgm:cxn modelId="{317EB86E-83C1-4BEE-B5C5-1DFCC1FE4385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681278C-1528-40D1-9689-F29E437B0B52}" type="presOf" srcId="{39ED2F95-BBD0-4660-8244-DAF907C67870}" destId="{0E8469A1-1322-4ACB-890C-3AB109363E7D}" srcOrd="0" destOrd="0" presId="urn:microsoft.com/office/officeart/2005/8/layout/process4"/>
    <dgm:cxn modelId="{B969C38D-9CCD-448F-85BC-020533BA2710}" type="presOf" srcId="{B9601EE6-644A-471D-A699-9372268F384B}" destId="{11EA5CF8-FE9F-440B-ADAF-74E9B4052CC3}" srcOrd="0" destOrd="0" presId="urn:microsoft.com/office/officeart/2005/8/layout/process4"/>
    <dgm:cxn modelId="{4A15DA8D-1A20-4682-83BA-23F71954ADC0}" type="presOf" srcId="{FC82FEEE-AEB7-4EBF-9EC1-62DC8C35BC59}" destId="{1E4846FD-7299-4F06-959A-388C1C4BC33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D4129AC6-E281-4780-9AD7-3392E3B1FD39}" type="presOf" srcId="{320DD6AE-3319-4A4D-9442-FCE3C811C9EE}" destId="{63E62706-AC0D-4145-B4A1-920C0BAEB290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36E0EBF8-9EC6-46F5-A068-8E017AA31529}" type="presOf" srcId="{91254895-6814-43DE-9BDD-B113A2F09613}" destId="{8D12E1EA-DE7F-440D-B3B7-985BE8FAB304}" srcOrd="0" destOrd="0" presId="urn:microsoft.com/office/officeart/2005/8/layout/process4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AA1A0B0B-BD6D-4E30-9B5A-8262F213E1DC}" type="presParOf" srcId="{AD813BED-EE5A-496D-8588-9DD02787CC61}" destId="{FFF0A4F0-98CB-4D69-AEB3-E767033D4036}" srcOrd="0" destOrd="0" presId="urn:microsoft.com/office/officeart/2005/8/layout/process4"/>
    <dgm:cxn modelId="{63E845C6-337F-4710-A585-2FD075AA5B2F}" type="presParOf" srcId="{FFF0A4F0-98CB-4D69-AEB3-E767033D4036}" destId="{0E8469A1-1322-4ACB-890C-3AB109363E7D}" srcOrd="0" destOrd="0" presId="urn:microsoft.com/office/officeart/2005/8/layout/process4"/>
    <dgm:cxn modelId="{0B3F39E4-A61E-41F4-9381-0A5B4FCF4252}" type="presParOf" srcId="{AD813BED-EE5A-496D-8588-9DD02787CC61}" destId="{42EA13E5-9F99-4FBC-BADC-3EDD85D97D74}" srcOrd="1" destOrd="0" presId="urn:microsoft.com/office/officeart/2005/8/layout/process4"/>
    <dgm:cxn modelId="{976D385C-3E01-4553-9EA9-7552521E077B}" type="presParOf" srcId="{AD813BED-EE5A-496D-8588-9DD02787CC61}" destId="{692D6A0F-6AE0-44CE-9D93-C85CA5127B4C}" srcOrd="2" destOrd="0" presId="urn:microsoft.com/office/officeart/2005/8/layout/process4"/>
    <dgm:cxn modelId="{9E24EB23-0FF9-4EA2-B9FB-239956C47FCE}" type="presParOf" srcId="{692D6A0F-6AE0-44CE-9D93-C85CA5127B4C}" destId="{1E4846FD-7299-4F06-959A-388C1C4BC33C}" srcOrd="0" destOrd="0" presId="urn:microsoft.com/office/officeart/2005/8/layout/process4"/>
    <dgm:cxn modelId="{17453E0A-2F91-4D58-8FA0-4EFC552A566E}" type="presParOf" srcId="{AD813BED-EE5A-496D-8588-9DD02787CC61}" destId="{EDF61CA2-B801-40D3-8259-4117226140D3}" srcOrd="3" destOrd="0" presId="urn:microsoft.com/office/officeart/2005/8/layout/process4"/>
    <dgm:cxn modelId="{FB8D515D-1B49-40F2-98E6-79568C8D77B8}" type="presParOf" srcId="{AD813BED-EE5A-496D-8588-9DD02787CC61}" destId="{90F0823B-B300-4EBA-AC5A-E251328A0C93}" srcOrd="4" destOrd="0" presId="urn:microsoft.com/office/officeart/2005/8/layout/process4"/>
    <dgm:cxn modelId="{7FE0DD59-155A-4221-A9A0-0431385DB4FB}" type="presParOf" srcId="{90F0823B-B300-4EBA-AC5A-E251328A0C93}" destId="{8D12E1EA-DE7F-440D-B3B7-985BE8FAB304}" srcOrd="0" destOrd="0" presId="urn:microsoft.com/office/officeart/2005/8/layout/process4"/>
    <dgm:cxn modelId="{43D9CE76-16A8-4A50-8388-17DA833E0B22}" type="presParOf" srcId="{AD813BED-EE5A-496D-8588-9DD02787CC61}" destId="{713CC78B-908A-4E94-BBC7-84B7C57092AA}" srcOrd="5" destOrd="0" presId="urn:microsoft.com/office/officeart/2005/8/layout/process4"/>
    <dgm:cxn modelId="{DB4E43B0-3673-4E51-BB30-63CD8509C0D7}" type="presParOf" srcId="{AD813BED-EE5A-496D-8588-9DD02787CC61}" destId="{D7F6BB6A-E273-4783-BF8E-5DBFC6B0AD77}" srcOrd="6" destOrd="0" presId="urn:microsoft.com/office/officeart/2005/8/layout/process4"/>
    <dgm:cxn modelId="{D858BEB3-5FC9-4F19-9AEE-1C1D6D08D8D6}" type="presParOf" srcId="{D7F6BB6A-E273-4783-BF8E-5DBFC6B0AD77}" destId="{680366BF-F4C4-4C8E-A40F-48D7B0EC7E31}" srcOrd="0" destOrd="0" presId="urn:microsoft.com/office/officeart/2005/8/layout/process4"/>
    <dgm:cxn modelId="{94C84E60-4144-4399-9293-4B3F2E73A8A6}" type="presParOf" srcId="{AD813BED-EE5A-496D-8588-9DD02787CC61}" destId="{D558F837-A0EF-415F-934C-7E0F2947F5EB}" srcOrd="7" destOrd="0" presId="urn:microsoft.com/office/officeart/2005/8/layout/process4"/>
    <dgm:cxn modelId="{0F99882A-5FE0-4705-8B35-902755AB69EA}" type="presParOf" srcId="{AD813BED-EE5A-496D-8588-9DD02787CC61}" destId="{A3F7EE0A-F76B-46A1-BDF1-69FA4866E486}" srcOrd="8" destOrd="0" presId="urn:microsoft.com/office/officeart/2005/8/layout/process4"/>
    <dgm:cxn modelId="{FFE631D3-1401-40B6-9C23-0307110F09C3}" type="presParOf" srcId="{A3F7EE0A-F76B-46A1-BDF1-69FA4866E486}" destId="{39CA166A-6FA8-47DF-9E0F-E8833FB5A54C}" srcOrd="0" destOrd="0" presId="urn:microsoft.com/office/officeart/2005/8/layout/process4"/>
    <dgm:cxn modelId="{BB1CE523-C013-48E9-8A8A-5DF0761F007E}" type="presParOf" srcId="{AD813BED-EE5A-496D-8588-9DD02787CC61}" destId="{D9D625BB-FA04-4909-AEFC-BCCCC2814B5F}" srcOrd="9" destOrd="0" presId="urn:microsoft.com/office/officeart/2005/8/layout/process4"/>
    <dgm:cxn modelId="{9B9FEC70-EE1B-4318-B210-2D206A7FD21B}" type="presParOf" srcId="{AD813BED-EE5A-496D-8588-9DD02787CC61}" destId="{8B481372-1525-496E-BEAE-200E63F731AB}" srcOrd="10" destOrd="0" presId="urn:microsoft.com/office/officeart/2005/8/layout/process4"/>
    <dgm:cxn modelId="{3341162F-9A6F-4D16-B672-8F3BBFF2BCC2}" type="presParOf" srcId="{8B481372-1525-496E-BEAE-200E63F731AB}" destId="{11EA5CF8-FE9F-440B-ADAF-74E9B4052CC3}" srcOrd="0" destOrd="0" presId="urn:microsoft.com/office/officeart/2005/8/layout/process4"/>
    <dgm:cxn modelId="{7B0DD9B9-773D-478A-BE13-FA01337F1BCC}" type="presParOf" srcId="{AD813BED-EE5A-496D-8588-9DD02787CC61}" destId="{BC462F8F-377C-481E-9716-861FB7E10C9C}" srcOrd="11" destOrd="0" presId="urn:microsoft.com/office/officeart/2005/8/layout/process4"/>
    <dgm:cxn modelId="{09EF6605-3C39-4680-9343-29E6B2C3B053}" type="presParOf" srcId="{AD813BED-EE5A-496D-8588-9DD02787CC61}" destId="{C585E868-758B-4361-B68E-803A800C78B2}" srcOrd="12" destOrd="0" presId="urn:microsoft.com/office/officeart/2005/8/layout/process4"/>
    <dgm:cxn modelId="{37B37541-1583-4C04-AAD7-641691952D03}" type="presParOf" srcId="{C585E868-758B-4361-B68E-803A800C78B2}" destId="{63E62706-AC0D-4145-B4A1-920C0BAEB290}" srcOrd="0" destOrd="0" presId="urn:microsoft.com/office/officeart/2005/8/layout/process4"/>
    <dgm:cxn modelId="{641A666D-75FC-4F58-ADE8-5AEB33484534}" type="presParOf" srcId="{AD813BED-EE5A-496D-8588-9DD02787CC61}" destId="{BBAB082E-94FE-4C27-A270-B13391990BAF}" srcOrd="13" destOrd="0" presId="urn:microsoft.com/office/officeart/2005/8/layout/process4"/>
    <dgm:cxn modelId="{9E9CA22E-1BFF-49F0-B6F0-F476315A5026}" type="presParOf" srcId="{AD813BED-EE5A-496D-8588-9DD02787CC61}" destId="{35518C1E-37BF-416A-97DC-0D944984138A}" srcOrd="14" destOrd="0" presId="urn:microsoft.com/office/officeart/2005/8/layout/process4"/>
    <dgm:cxn modelId="{28984C9F-8E31-4CBE-94C9-99D59E115C5E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8" qsCatId="3D" csTypeId="urn:microsoft.com/office/officeart/2005/8/colors/colorful4#6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/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96C90F0B-6E23-44EB-BDED-9616ED2B6C09}" type="presOf" srcId="{B9601EE6-644A-471D-A699-9372268F384B}" destId="{11EA5CF8-FE9F-440B-ADAF-74E9B4052CC3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5C1C941D-55E1-48F6-A4E0-027B72EDA02D}" type="presOf" srcId="{AB1EC27F-81E3-48E7-894B-F8DCD594119A}" destId="{AD813BED-EE5A-496D-8588-9DD02787CC61}" srcOrd="0" destOrd="0" presId="urn:microsoft.com/office/officeart/2005/8/layout/process4"/>
    <dgm:cxn modelId="{3DB3B05B-E614-4858-A5ED-9E3EF9F57826}" type="presOf" srcId="{320DD6AE-3319-4A4D-9442-FCE3C811C9EE}" destId="{63E62706-AC0D-4145-B4A1-920C0BAEB290}" srcOrd="0" destOrd="0" presId="urn:microsoft.com/office/officeart/2005/8/layout/process4"/>
    <dgm:cxn modelId="{C4B3276C-7890-4B90-B624-09FB8E3401C0}" type="presOf" srcId="{CBAB6DAF-1B44-48F3-9958-2D3BDB2F4B52}" destId="{611C745E-86BC-475F-B2F7-955B8CB3367F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25BA5F95-6869-4DAE-A681-54EE0F6127B3}" type="presOf" srcId="{D9A0421A-5978-413D-8FDE-D03EA7D425C9}" destId="{39CA166A-6FA8-47DF-9E0F-E8833FB5A54C}" srcOrd="0" destOrd="0" presId="urn:microsoft.com/office/officeart/2005/8/layout/process4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3F7FB8AE-5BB5-4B13-BC49-7B460137F0A9}" type="presOf" srcId="{91254895-6814-43DE-9BDD-B113A2F09613}" destId="{8D12E1EA-DE7F-440D-B3B7-985BE8FAB304}" srcOrd="0" destOrd="0" presId="urn:microsoft.com/office/officeart/2005/8/layout/process4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5EB4C4C8-DE2D-4DE8-8978-F0490A4FFF1D}" type="presOf" srcId="{39ED2F95-BBD0-4660-8244-DAF907C67870}" destId="{0E8469A1-1322-4ACB-890C-3AB109363E7D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3668D0D3-06AA-47B6-9503-AE90420E57BE}" type="presOf" srcId="{07307D20-69A7-4B79-A992-7042E82DFFF1}" destId="{680366BF-F4C4-4C8E-A40F-48D7B0EC7E31}" srcOrd="0" destOrd="0" presId="urn:microsoft.com/office/officeart/2005/8/layout/process4"/>
    <dgm:cxn modelId="{6C7933E9-F556-488D-B288-5ECBB74A6973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7677B3BF-BADB-4C2E-B650-2896BFB86AE3}" type="presParOf" srcId="{AD813BED-EE5A-496D-8588-9DD02787CC61}" destId="{FFF0A4F0-98CB-4D69-AEB3-E767033D4036}" srcOrd="0" destOrd="0" presId="urn:microsoft.com/office/officeart/2005/8/layout/process4"/>
    <dgm:cxn modelId="{23CC1FE5-D791-45EB-B00A-E4A549985DD2}" type="presParOf" srcId="{FFF0A4F0-98CB-4D69-AEB3-E767033D4036}" destId="{0E8469A1-1322-4ACB-890C-3AB109363E7D}" srcOrd="0" destOrd="0" presId="urn:microsoft.com/office/officeart/2005/8/layout/process4"/>
    <dgm:cxn modelId="{32D6100E-1177-4628-890A-9A08F2EB1D40}" type="presParOf" srcId="{AD813BED-EE5A-496D-8588-9DD02787CC61}" destId="{42EA13E5-9F99-4FBC-BADC-3EDD85D97D74}" srcOrd="1" destOrd="0" presId="urn:microsoft.com/office/officeart/2005/8/layout/process4"/>
    <dgm:cxn modelId="{BCC31B86-CF86-4D0E-9B68-E6669BCD38EC}" type="presParOf" srcId="{AD813BED-EE5A-496D-8588-9DD02787CC61}" destId="{692D6A0F-6AE0-44CE-9D93-C85CA5127B4C}" srcOrd="2" destOrd="0" presId="urn:microsoft.com/office/officeart/2005/8/layout/process4"/>
    <dgm:cxn modelId="{398CD5E3-B680-424C-85DD-C7D602446F5D}" type="presParOf" srcId="{692D6A0F-6AE0-44CE-9D93-C85CA5127B4C}" destId="{1E4846FD-7299-4F06-959A-388C1C4BC33C}" srcOrd="0" destOrd="0" presId="urn:microsoft.com/office/officeart/2005/8/layout/process4"/>
    <dgm:cxn modelId="{CBD39277-2684-4E53-9582-868E757EF7D9}" type="presParOf" srcId="{AD813BED-EE5A-496D-8588-9DD02787CC61}" destId="{EDF61CA2-B801-40D3-8259-4117226140D3}" srcOrd="3" destOrd="0" presId="urn:microsoft.com/office/officeart/2005/8/layout/process4"/>
    <dgm:cxn modelId="{F1DFAD8D-1AB0-4206-8023-D10ED29D23F3}" type="presParOf" srcId="{AD813BED-EE5A-496D-8588-9DD02787CC61}" destId="{90F0823B-B300-4EBA-AC5A-E251328A0C93}" srcOrd="4" destOrd="0" presId="urn:microsoft.com/office/officeart/2005/8/layout/process4"/>
    <dgm:cxn modelId="{374B8122-A885-4ECE-9EDB-4B69F28E263F}" type="presParOf" srcId="{90F0823B-B300-4EBA-AC5A-E251328A0C93}" destId="{8D12E1EA-DE7F-440D-B3B7-985BE8FAB304}" srcOrd="0" destOrd="0" presId="urn:microsoft.com/office/officeart/2005/8/layout/process4"/>
    <dgm:cxn modelId="{C6521585-D494-42FF-9738-2A6AC48A34E3}" type="presParOf" srcId="{AD813BED-EE5A-496D-8588-9DD02787CC61}" destId="{713CC78B-908A-4E94-BBC7-84B7C57092AA}" srcOrd="5" destOrd="0" presId="urn:microsoft.com/office/officeart/2005/8/layout/process4"/>
    <dgm:cxn modelId="{88F1E085-E975-468B-BD73-BDDDBCE839F3}" type="presParOf" srcId="{AD813BED-EE5A-496D-8588-9DD02787CC61}" destId="{D7F6BB6A-E273-4783-BF8E-5DBFC6B0AD77}" srcOrd="6" destOrd="0" presId="urn:microsoft.com/office/officeart/2005/8/layout/process4"/>
    <dgm:cxn modelId="{B6E86FED-FA9D-43B7-B915-040E7AA25FE5}" type="presParOf" srcId="{D7F6BB6A-E273-4783-BF8E-5DBFC6B0AD77}" destId="{680366BF-F4C4-4C8E-A40F-48D7B0EC7E31}" srcOrd="0" destOrd="0" presId="urn:microsoft.com/office/officeart/2005/8/layout/process4"/>
    <dgm:cxn modelId="{254A071C-5139-4238-9345-529625C80886}" type="presParOf" srcId="{AD813BED-EE5A-496D-8588-9DD02787CC61}" destId="{D558F837-A0EF-415F-934C-7E0F2947F5EB}" srcOrd="7" destOrd="0" presId="urn:microsoft.com/office/officeart/2005/8/layout/process4"/>
    <dgm:cxn modelId="{9C4D4414-79B8-4FF9-B82A-7614B9E08BAB}" type="presParOf" srcId="{AD813BED-EE5A-496D-8588-9DD02787CC61}" destId="{A3F7EE0A-F76B-46A1-BDF1-69FA4866E486}" srcOrd="8" destOrd="0" presId="urn:microsoft.com/office/officeart/2005/8/layout/process4"/>
    <dgm:cxn modelId="{D051F011-9A53-414E-A5C2-0A850C50B851}" type="presParOf" srcId="{A3F7EE0A-F76B-46A1-BDF1-69FA4866E486}" destId="{39CA166A-6FA8-47DF-9E0F-E8833FB5A54C}" srcOrd="0" destOrd="0" presId="urn:microsoft.com/office/officeart/2005/8/layout/process4"/>
    <dgm:cxn modelId="{C240531B-53F5-42C9-B82B-AF110B2AFD08}" type="presParOf" srcId="{AD813BED-EE5A-496D-8588-9DD02787CC61}" destId="{D9D625BB-FA04-4909-AEFC-BCCCC2814B5F}" srcOrd="9" destOrd="0" presId="urn:microsoft.com/office/officeart/2005/8/layout/process4"/>
    <dgm:cxn modelId="{802F73B6-A6DA-4189-AEA7-AE0D013C88C1}" type="presParOf" srcId="{AD813BED-EE5A-496D-8588-9DD02787CC61}" destId="{8B481372-1525-496E-BEAE-200E63F731AB}" srcOrd="10" destOrd="0" presId="urn:microsoft.com/office/officeart/2005/8/layout/process4"/>
    <dgm:cxn modelId="{38C54159-AC61-47E0-BA34-D4B2159A4FCA}" type="presParOf" srcId="{8B481372-1525-496E-BEAE-200E63F731AB}" destId="{11EA5CF8-FE9F-440B-ADAF-74E9B4052CC3}" srcOrd="0" destOrd="0" presId="urn:microsoft.com/office/officeart/2005/8/layout/process4"/>
    <dgm:cxn modelId="{CFE6C3AC-788E-498D-87E0-C80509D2920F}" type="presParOf" srcId="{AD813BED-EE5A-496D-8588-9DD02787CC61}" destId="{BC462F8F-377C-481E-9716-861FB7E10C9C}" srcOrd="11" destOrd="0" presId="urn:microsoft.com/office/officeart/2005/8/layout/process4"/>
    <dgm:cxn modelId="{92048D7F-36CD-419A-9EAF-375ECFE8D63C}" type="presParOf" srcId="{AD813BED-EE5A-496D-8588-9DD02787CC61}" destId="{C585E868-758B-4361-B68E-803A800C78B2}" srcOrd="12" destOrd="0" presId="urn:microsoft.com/office/officeart/2005/8/layout/process4"/>
    <dgm:cxn modelId="{BDA58EF3-546D-4746-B4BF-9348AC8D7E7C}" type="presParOf" srcId="{C585E868-758B-4361-B68E-803A800C78B2}" destId="{63E62706-AC0D-4145-B4A1-920C0BAEB290}" srcOrd="0" destOrd="0" presId="urn:microsoft.com/office/officeart/2005/8/layout/process4"/>
    <dgm:cxn modelId="{3097B680-40D2-4CC8-800E-5BF2CC826356}" type="presParOf" srcId="{AD813BED-EE5A-496D-8588-9DD02787CC61}" destId="{BBAB082E-94FE-4C27-A270-B13391990BAF}" srcOrd="13" destOrd="0" presId="urn:microsoft.com/office/officeart/2005/8/layout/process4"/>
    <dgm:cxn modelId="{63D620A5-14FE-4A5C-A846-3D607A7A2413}" type="presParOf" srcId="{AD813BED-EE5A-496D-8588-9DD02787CC61}" destId="{35518C1E-37BF-416A-97DC-0D944984138A}" srcOrd="14" destOrd="0" presId="urn:microsoft.com/office/officeart/2005/8/layout/process4"/>
    <dgm:cxn modelId="{9280657B-D929-4045-BF98-11C374E43F82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EC27F-81E3-48E7-894B-F8DCD594119A}" type="doc">
      <dgm:prSet loTypeId="urn:microsoft.com/office/officeart/2005/8/layout/process4" loCatId="process" qsTypeId="urn:microsoft.com/office/officeart/2005/8/quickstyle/3d1#9" qsCatId="3D" csTypeId="urn:microsoft.com/office/officeart/2005/8/colors/colorful4#7" csCatId="colorful" phldr="1"/>
      <dgm:spPr/>
      <dgm:t>
        <a:bodyPr/>
        <a:lstStyle/>
        <a:p>
          <a:endParaRPr lang="zh-TW" altLang="en-US"/>
        </a:p>
      </dgm:t>
    </dgm:pt>
    <dgm:pt modelId="{CBAB6DAF-1B44-48F3-9958-2D3BDB2F4B52}">
      <dgm:prSet phldrT="[文字]" custT="1"/>
      <dgm:spPr/>
      <dgm:t>
        <a:bodyPr/>
        <a:lstStyle/>
        <a:p>
          <a:pPr rtl="0"/>
          <a:r>
            <a:rPr lang="en-US" altLang="zh-TW" sz="2400" dirty="0"/>
            <a:t>Separable case</a:t>
          </a:r>
          <a:endParaRPr lang="zh-TW" altLang="en-US" sz="2400" dirty="0"/>
        </a:p>
      </dgm:t>
    </dgm:pt>
    <dgm:pt modelId="{7F055FF1-9E64-4580-874E-C64C24801BF5}" type="par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7043A630-DB9A-40E7-A2D3-1196370B97B7}" type="sibTrans" cxnId="{A4C8C00E-F57D-43BC-B4D1-32ED81864FD6}">
      <dgm:prSet/>
      <dgm:spPr/>
      <dgm:t>
        <a:bodyPr/>
        <a:lstStyle/>
        <a:p>
          <a:endParaRPr lang="zh-TW" altLang="en-US"/>
        </a:p>
      </dgm:t>
    </dgm:pt>
    <dgm:pt modelId="{320DD6AE-3319-4A4D-9442-FCE3C811C9EE}">
      <dgm:prSet phldrT="[文字]" custT="1"/>
      <dgm:spPr/>
      <dgm:t>
        <a:bodyPr/>
        <a:lstStyle/>
        <a:p>
          <a:pPr rtl="0"/>
          <a:r>
            <a:rPr lang="en-US" altLang="zh-TW" sz="2400" dirty="0"/>
            <a:t>Non-separable case</a:t>
          </a:r>
          <a:endParaRPr lang="zh-TW" altLang="en-US" sz="2400" dirty="0"/>
        </a:p>
      </dgm:t>
    </dgm:pt>
    <dgm:pt modelId="{3ACB519A-B58D-4145-B718-67F3B21FE63A}" type="par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BCCA8AB-46E5-4B88-BE5B-32BD4194B131}" type="sibTrans" cxnId="{47D82EF3-FBA6-486E-B838-4437E0E29681}">
      <dgm:prSet/>
      <dgm:spPr/>
      <dgm:t>
        <a:bodyPr/>
        <a:lstStyle/>
        <a:p>
          <a:endParaRPr lang="zh-TW" altLang="en-US"/>
        </a:p>
      </dgm:t>
    </dgm:pt>
    <dgm:pt modelId="{B9601EE6-644A-471D-A699-9372268F384B}">
      <dgm:prSet phldrT="[文字]" custT="1"/>
      <dgm:spPr/>
      <dgm:t>
        <a:bodyPr/>
        <a:lstStyle/>
        <a:p>
          <a:r>
            <a:rPr lang="en-US" altLang="zh-TW" sz="2400" dirty="0"/>
            <a:t>Considering Errors</a:t>
          </a:r>
          <a:endParaRPr lang="zh-TW" altLang="en-US" sz="2400" dirty="0"/>
        </a:p>
      </dgm:t>
    </dgm:pt>
    <dgm:pt modelId="{E806E22C-BB33-42BD-BEF2-B9B52C310E3E}" type="par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3C4546DC-F8ED-4069-A562-E0840D97F6AE}" type="sibTrans" cxnId="{03348672-4A6B-4623-891A-285EBDF2D9B5}">
      <dgm:prSet/>
      <dgm:spPr/>
      <dgm:t>
        <a:bodyPr/>
        <a:lstStyle/>
        <a:p>
          <a:endParaRPr lang="zh-TW" altLang="en-US"/>
        </a:p>
      </dgm:t>
    </dgm:pt>
    <dgm:pt modelId="{91254895-6814-43DE-9BDD-B113A2F09613}">
      <dgm:prSet phldrT="[文字]" custT="1"/>
      <dgm:spPr>
        <a:solidFill>
          <a:srgbClr val="FF0000"/>
        </a:solidFill>
      </dgm:spPr>
      <dgm:t>
        <a:bodyPr/>
        <a:lstStyle/>
        <a:p>
          <a:r>
            <a:rPr lang="en-US" altLang="zh-TW" sz="2400" dirty="0"/>
            <a:t>Cutting Plane Algorithm for Structured SVM</a:t>
          </a:r>
          <a:endParaRPr lang="zh-TW" altLang="en-US" sz="2400" dirty="0"/>
        </a:p>
      </dgm:t>
    </dgm:pt>
    <dgm:pt modelId="{2B65D7B8-4C7F-4D32-B9F4-EDD135946393}" type="par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EAA6BCC1-B03F-4BD9-8EAA-EB855BCE975F}" type="sibTrans" cxnId="{2180E0C8-090A-472D-93D8-13260B62D55B}">
      <dgm:prSet/>
      <dgm:spPr/>
      <dgm:t>
        <a:bodyPr/>
        <a:lstStyle/>
        <a:p>
          <a:endParaRPr lang="zh-TW" altLang="en-US"/>
        </a:p>
      </dgm:t>
    </dgm:pt>
    <dgm:pt modelId="{07307D20-69A7-4B79-A992-7042E82DFFF1}">
      <dgm:prSet phldrT="[文字]" custT="1"/>
      <dgm:spPr/>
      <dgm:t>
        <a:bodyPr/>
        <a:lstStyle/>
        <a:p>
          <a:r>
            <a:rPr lang="en-US" altLang="zh-TW" sz="2400" dirty="0"/>
            <a:t>Structured SVM</a:t>
          </a:r>
          <a:endParaRPr lang="zh-TW" altLang="en-US" sz="2400" dirty="0"/>
        </a:p>
      </dgm:t>
    </dgm:pt>
    <dgm:pt modelId="{B8945561-35FC-47C5-A06A-C2045FD85292}" type="par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92BD7CEB-9EDE-4ABC-8F68-C3C0D8ABD5B6}" type="sibTrans" cxnId="{BB272A81-34BA-4AEC-9A2D-FFD9ADA8B15C}">
      <dgm:prSet/>
      <dgm:spPr/>
      <dgm:t>
        <a:bodyPr/>
        <a:lstStyle/>
        <a:p>
          <a:endParaRPr lang="zh-TW" altLang="en-US"/>
        </a:p>
      </dgm:t>
    </dgm:pt>
    <dgm:pt modelId="{D9A0421A-5978-413D-8FDE-D03EA7D425C9}">
      <dgm:prSet phldrT="[文字]" custT="1"/>
      <dgm:spPr/>
      <dgm:t>
        <a:bodyPr/>
        <a:lstStyle/>
        <a:p>
          <a:r>
            <a:rPr lang="en-US" altLang="zh-TW" sz="2400"/>
            <a:t>Regularization</a:t>
          </a:r>
          <a:endParaRPr lang="zh-TW" altLang="en-US" sz="2400" dirty="0"/>
        </a:p>
      </dgm:t>
    </dgm:pt>
    <dgm:pt modelId="{0551703C-45ED-4910-A535-CA87A9A36165}" type="par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F88D77C-A2BE-43B2-99C2-EC8164088B08}" type="sibTrans" cxnId="{DE40589E-2779-4F01-B724-085FB96F238D}">
      <dgm:prSet/>
      <dgm:spPr/>
      <dgm:t>
        <a:bodyPr/>
        <a:lstStyle/>
        <a:p>
          <a:endParaRPr lang="zh-TW" altLang="en-US"/>
        </a:p>
      </dgm:t>
    </dgm:pt>
    <dgm:pt modelId="{FC82FEEE-AEB7-4EBF-9EC1-62DC8C35BC59}">
      <dgm:prSet phldrT="[文字]" custT="1"/>
      <dgm:spPr/>
      <dgm:t>
        <a:bodyPr/>
        <a:lstStyle/>
        <a:p>
          <a:r>
            <a:rPr lang="en-US" altLang="zh-TW" sz="2400" dirty="0"/>
            <a:t>Multi-class and binary SVM</a:t>
          </a:r>
          <a:endParaRPr lang="zh-TW" altLang="en-US" sz="2400" dirty="0"/>
        </a:p>
      </dgm:t>
    </dgm:pt>
    <dgm:pt modelId="{8773C34C-E659-4468-8817-F94B7EF0E8DF}" type="par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B0D4CD36-F2F9-4027-A869-9BD1C5FF9987}" type="sibTrans" cxnId="{D677B1B0-A2CF-4318-B965-03EA524297A0}">
      <dgm:prSet/>
      <dgm:spPr/>
      <dgm:t>
        <a:bodyPr/>
        <a:lstStyle/>
        <a:p>
          <a:endParaRPr lang="zh-TW" altLang="en-US"/>
        </a:p>
      </dgm:t>
    </dgm:pt>
    <dgm:pt modelId="{39ED2F95-BBD0-4660-8244-DAF907C67870}">
      <dgm:prSet phldrT="[文字]" custT="1"/>
      <dgm:spPr/>
      <dgm:t>
        <a:bodyPr/>
        <a:lstStyle/>
        <a:p>
          <a:r>
            <a:rPr lang="en-US" altLang="zh-TW" sz="2400" dirty="0"/>
            <a:t>Beyond Structured SVM</a:t>
          </a:r>
          <a:r>
            <a:rPr lang="zh-TW" altLang="en-US" sz="2400" dirty="0"/>
            <a:t> </a:t>
          </a:r>
          <a:r>
            <a:rPr lang="en-US" altLang="zh-TW" sz="2400" dirty="0"/>
            <a:t>(open question)</a:t>
          </a:r>
          <a:endParaRPr lang="zh-TW" altLang="en-US" sz="2400" dirty="0"/>
        </a:p>
      </dgm:t>
    </dgm:pt>
    <dgm:pt modelId="{70B46208-BC26-4174-AA38-EF79310B5D00}" type="par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6D2903A1-0349-4600-BFFA-7245F6E00DB1}" type="sibTrans" cxnId="{E020C0FE-C199-4275-9244-32B5237CBFE5}">
      <dgm:prSet/>
      <dgm:spPr/>
      <dgm:t>
        <a:bodyPr/>
        <a:lstStyle/>
        <a:p>
          <a:endParaRPr lang="zh-TW" altLang="en-US"/>
        </a:p>
      </dgm:t>
    </dgm:pt>
    <dgm:pt modelId="{AD813BED-EE5A-496D-8588-9DD02787CC61}" type="pres">
      <dgm:prSet presAssocID="{AB1EC27F-81E3-48E7-894B-F8DCD594119A}" presName="Name0" presStyleCnt="0">
        <dgm:presLayoutVars>
          <dgm:dir/>
          <dgm:animLvl val="lvl"/>
          <dgm:resizeHandles val="exact"/>
        </dgm:presLayoutVars>
      </dgm:prSet>
      <dgm:spPr/>
    </dgm:pt>
    <dgm:pt modelId="{FFF0A4F0-98CB-4D69-AEB3-E767033D4036}" type="pres">
      <dgm:prSet presAssocID="{39ED2F95-BBD0-4660-8244-DAF907C67870}" presName="boxAndChildren" presStyleCnt="0"/>
      <dgm:spPr/>
    </dgm:pt>
    <dgm:pt modelId="{0E8469A1-1322-4ACB-890C-3AB109363E7D}" type="pres">
      <dgm:prSet presAssocID="{39ED2F95-BBD0-4660-8244-DAF907C67870}" presName="parentTextBox" presStyleLbl="node1" presStyleIdx="0" presStyleCnt="8"/>
      <dgm:spPr/>
    </dgm:pt>
    <dgm:pt modelId="{42EA13E5-9F99-4FBC-BADC-3EDD85D97D74}" type="pres">
      <dgm:prSet presAssocID="{B0D4CD36-F2F9-4027-A869-9BD1C5FF9987}" presName="sp" presStyleCnt="0"/>
      <dgm:spPr/>
    </dgm:pt>
    <dgm:pt modelId="{692D6A0F-6AE0-44CE-9D93-C85CA5127B4C}" type="pres">
      <dgm:prSet presAssocID="{FC82FEEE-AEB7-4EBF-9EC1-62DC8C35BC59}" presName="arrowAndChildren" presStyleCnt="0"/>
      <dgm:spPr/>
    </dgm:pt>
    <dgm:pt modelId="{1E4846FD-7299-4F06-959A-388C1C4BC33C}" type="pres">
      <dgm:prSet presAssocID="{FC82FEEE-AEB7-4EBF-9EC1-62DC8C35BC59}" presName="parentTextArrow" presStyleLbl="node1" presStyleIdx="1" presStyleCnt="8"/>
      <dgm:spPr/>
    </dgm:pt>
    <dgm:pt modelId="{EDF61CA2-B801-40D3-8259-4117226140D3}" type="pres">
      <dgm:prSet presAssocID="{EAA6BCC1-B03F-4BD9-8EAA-EB855BCE975F}" presName="sp" presStyleCnt="0"/>
      <dgm:spPr/>
    </dgm:pt>
    <dgm:pt modelId="{90F0823B-B300-4EBA-AC5A-E251328A0C93}" type="pres">
      <dgm:prSet presAssocID="{91254895-6814-43DE-9BDD-B113A2F09613}" presName="arrowAndChildren" presStyleCnt="0"/>
      <dgm:spPr/>
    </dgm:pt>
    <dgm:pt modelId="{8D12E1EA-DE7F-440D-B3B7-985BE8FAB304}" type="pres">
      <dgm:prSet presAssocID="{91254895-6814-43DE-9BDD-B113A2F09613}" presName="parentTextArrow" presStyleLbl="node1" presStyleIdx="2" presStyleCnt="8"/>
      <dgm:spPr/>
    </dgm:pt>
    <dgm:pt modelId="{713CC78B-908A-4E94-BBC7-84B7C57092AA}" type="pres">
      <dgm:prSet presAssocID="{92BD7CEB-9EDE-4ABC-8F68-C3C0D8ABD5B6}" presName="sp" presStyleCnt="0"/>
      <dgm:spPr/>
    </dgm:pt>
    <dgm:pt modelId="{D7F6BB6A-E273-4783-BF8E-5DBFC6B0AD77}" type="pres">
      <dgm:prSet presAssocID="{07307D20-69A7-4B79-A992-7042E82DFFF1}" presName="arrowAndChildren" presStyleCnt="0"/>
      <dgm:spPr/>
    </dgm:pt>
    <dgm:pt modelId="{680366BF-F4C4-4C8E-A40F-48D7B0EC7E31}" type="pres">
      <dgm:prSet presAssocID="{07307D20-69A7-4B79-A992-7042E82DFFF1}" presName="parentTextArrow" presStyleLbl="node1" presStyleIdx="3" presStyleCnt="8"/>
      <dgm:spPr/>
    </dgm:pt>
    <dgm:pt modelId="{D558F837-A0EF-415F-934C-7E0F2947F5EB}" type="pres">
      <dgm:prSet presAssocID="{FF88D77C-A2BE-43B2-99C2-EC8164088B08}" presName="sp" presStyleCnt="0"/>
      <dgm:spPr/>
    </dgm:pt>
    <dgm:pt modelId="{A3F7EE0A-F76B-46A1-BDF1-69FA4866E486}" type="pres">
      <dgm:prSet presAssocID="{D9A0421A-5978-413D-8FDE-D03EA7D425C9}" presName="arrowAndChildren" presStyleCnt="0"/>
      <dgm:spPr/>
    </dgm:pt>
    <dgm:pt modelId="{39CA166A-6FA8-47DF-9E0F-E8833FB5A54C}" type="pres">
      <dgm:prSet presAssocID="{D9A0421A-5978-413D-8FDE-D03EA7D425C9}" presName="parentTextArrow" presStyleLbl="node1" presStyleIdx="4" presStyleCnt="8"/>
      <dgm:spPr/>
    </dgm:pt>
    <dgm:pt modelId="{D9D625BB-FA04-4909-AEFC-BCCCC2814B5F}" type="pres">
      <dgm:prSet presAssocID="{3C4546DC-F8ED-4069-A562-E0840D97F6AE}" presName="sp" presStyleCnt="0"/>
      <dgm:spPr/>
    </dgm:pt>
    <dgm:pt modelId="{8B481372-1525-496E-BEAE-200E63F731AB}" type="pres">
      <dgm:prSet presAssocID="{B9601EE6-644A-471D-A699-9372268F384B}" presName="arrowAndChildren" presStyleCnt="0"/>
      <dgm:spPr/>
    </dgm:pt>
    <dgm:pt modelId="{11EA5CF8-FE9F-440B-ADAF-74E9B4052CC3}" type="pres">
      <dgm:prSet presAssocID="{B9601EE6-644A-471D-A699-9372268F384B}" presName="parentTextArrow" presStyleLbl="node1" presStyleIdx="5" presStyleCnt="8"/>
      <dgm:spPr/>
    </dgm:pt>
    <dgm:pt modelId="{BC462F8F-377C-481E-9716-861FB7E10C9C}" type="pres">
      <dgm:prSet presAssocID="{BBCCA8AB-46E5-4B88-BE5B-32BD4194B131}" presName="sp" presStyleCnt="0"/>
      <dgm:spPr/>
    </dgm:pt>
    <dgm:pt modelId="{C585E868-758B-4361-B68E-803A800C78B2}" type="pres">
      <dgm:prSet presAssocID="{320DD6AE-3319-4A4D-9442-FCE3C811C9EE}" presName="arrowAndChildren" presStyleCnt="0"/>
      <dgm:spPr/>
    </dgm:pt>
    <dgm:pt modelId="{63E62706-AC0D-4145-B4A1-920C0BAEB290}" type="pres">
      <dgm:prSet presAssocID="{320DD6AE-3319-4A4D-9442-FCE3C811C9EE}" presName="parentTextArrow" presStyleLbl="node1" presStyleIdx="6" presStyleCnt="8"/>
      <dgm:spPr/>
    </dgm:pt>
    <dgm:pt modelId="{BBAB082E-94FE-4C27-A270-B13391990BAF}" type="pres">
      <dgm:prSet presAssocID="{7043A630-DB9A-40E7-A2D3-1196370B97B7}" presName="sp" presStyleCnt="0"/>
      <dgm:spPr/>
    </dgm:pt>
    <dgm:pt modelId="{35518C1E-37BF-416A-97DC-0D944984138A}" type="pres">
      <dgm:prSet presAssocID="{CBAB6DAF-1B44-48F3-9958-2D3BDB2F4B52}" presName="arrowAndChildren" presStyleCnt="0"/>
      <dgm:spPr/>
    </dgm:pt>
    <dgm:pt modelId="{611C745E-86BC-475F-B2F7-955B8CB3367F}" type="pres">
      <dgm:prSet presAssocID="{CBAB6DAF-1B44-48F3-9958-2D3BDB2F4B52}" presName="parentTextArrow" presStyleLbl="node1" presStyleIdx="7" presStyleCnt="8"/>
      <dgm:spPr/>
    </dgm:pt>
  </dgm:ptLst>
  <dgm:cxnLst>
    <dgm:cxn modelId="{E05CCD04-5834-4116-9FF6-93757781BF84}" type="presOf" srcId="{07307D20-69A7-4B79-A992-7042E82DFFF1}" destId="{680366BF-F4C4-4C8E-A40F-48D7B0EC7E31}" srcOrd="0" destOrd="0" presId="urn:microsoft.com/office/officeart/2005/8/layout/process4"/>
    <dgm:cxn modelId="{A4C8C00E-F57D-43BC-B4D1-32ED81864FD6}" srcId="{AB1EC27F-81E3-48E7-894B-F8DCD594119A}" destId="{CBAB6DAF-1B44-48F3-9958-2D3BDB2F4B52}" srcOrd="0" destOrd="0" parTransId="{7F055FF1-9E64-4580-874E-C64C24801BF5}" sibTransId="{7043A630-DB9A-40E7-A2D3-1196370B97B7}"/>
    <dgm:cxn modelId="{437F6C17-8A89-4294-BA27-9CC3C5C9CC16}" type="presOf" srcId="{D9A0421A-5978-413D-8FDE-D03EA7D425C9}" destId="{39CA166A-6FA8-47DF-9E0F-E8833FB5A54C}" srcOrd="0" destOrd="0" presId="urn:microsoft.com/office/officeart/2005/8/layout/process4"/>
    <dgm:cxn modelId="{9B38911F-28BE-4189-A28B-B5489FDF95B1}" type="presOf" srcId="{AB1EC27F-81E3-48E7-894B-F8DCD594119A}" destId="{AD813BED-EE5A-496D-8588-9DD02787CC61}" srcOrd="0" destOrd="0" presId="urn:microsoft.com/office/officeart/2005/8/layout/process4"/>
    <dgm:cxn modelId="{E9CF7D20-892A-4AA9-B9FC-B86B8EF3EB79}" type="presOf" srcId="{320DD6AE-3319-4A4D-9442-FCE3C811C9EE}" destId="{63E62706-AC0D-4145-B4A1-920C0BAEB290}" srcOrd="0" destOrd="0" presId="urn:microsoft.com/office/officeart/2005/8/layout/process4"/>
    <dgm:cxn modelId="{6035A328-FD0E-4CAE-B776-124FEA0C5A4D}" type="presOf" srcId="{39ED2F95-BBD0-4660-8244-DAF907C67870}" destId="{0E8469A1-1322-4ACB-890C-3AB109363E7D}" srcOrd="0" destOrd="0" presId="urn:microsoft.com/office/officeart/2005/8/layout/process4"/>
    <dgm:cxn modelId="{03348672-4A6B-4623-891A-285EBDF2D9B5}" srcId="{AB1EC27F-81E3-48E7-894B-F8DCD594119A}" destId="{B9601EE6-644A-471D-A699-9372268F384B}" srcOrd="2" destOrd="0" parTransId="{E806E22C-BB33-42BD-BEF2-B9B52C310E3E}" sibTransId="{3C4546DC-F8ED-4069-A562-E0840D97F6AE}"/>
    <dgm:cxn modelId="{2BBFAE7F-F3B2-4EB5-9348-C0075EE9D10E}" type="presOf" srcId="{CBAB6DAF-1B44-48F3-9958-2D3BDB2F4B52}" destId="{611C745E-86BC-475F-B2F7-955B8CB3367F}" srcOrd="0" destOrd="0" presId="urn:microsoft.com/office/officeart/2005/8/layout/process4"/>
    <dgm:cxn modelId="{BB272A81-34BA-4AEC-9A2D-FFD9ADA8B15C}" srcId="{AB1EC27F-81E3-48E7-894B-F8DCD594119A}" destId="{07307D20-69A7-4B79-A992-7042E82DFFF1}" srcOrd="4" destOrd="0" parTransId="{B8945561-35FC-47C5-A06A-C2045FD85292}" sibTransId="{92BD7CEB-9EDE-4ABC-8F68-C3C0D8ABD5B6}"/>
    <dgm:cxn modelId="{DE40589E-2779-4F01-B724-085FB96F238D}" srcId="{AB1EC27F-81E3-48E7-894B-F8DCD594119A}" destId="{D9A0421A-5978-413D-8FDE-D03EA7D425C9}" srcOrd="3" destOrd="0" parTransId="{0551703C-45ED-4910-A535-CA87A9A36165}" sibTransId="{FF88D77C-A2BE-43B2-99C2-EC8164088B08}"/>
    <dgm:cxn modelId="{D677B1B0-A2CF-4318-B965-03EA524297A0}" srcId="{AB1EC27F-81E3-48E7-894B-F8DCD594119A}" destId="{FC82FEEE-AEB7-4EBF-9EC1-62DC8C35BC59}" srcOrd="6" destOrd="0" parTransId="{8773C34C-E659-4468-8817-F94B7EF0E8DF}" sibTransId="{B0D4CD36-F2F9-4027-A869-9BD1C5FF9987}"/>
    <dgm:cxn modelId="{A23ADEC6-DCB2-44F0-B39F-307017DC27E0}" type="presOf" srcId="{91254895-6814-43DE-9BDD-B113A2F09613}" destId="{8D12E1EA-DE7F-440D-B3B7-985BE8FAB304}" srcOrd="0" destOrd="0" presId="urn:microsoft.com/office/officeart/2005/8/layout/process4"/>
    <dgm:cxn modelId="{2180E0C8-090A-472D-93D8-13260B62D55B}" srcId="{AB1EC27F-81E3-48E7-894B-F8DCD594119A}" destId="{91254895-6814-43DE-9BDD-B113A2F09613}" srcOrd="5" destOrd="0" parTransId="{2B65D7B8-4C7F-4D32-B9F4-EDD135946393}" sibTransId="{EAA6BCC1-B03F-4BD9-8EAA-EB855BCE975F}"/>
    <dgm:cxn modelId="{DF503CDF-B75E-43D2-83F8-DE384D93645A}" type="presOf" srcId="{B9601EE6-644A-471D-A699-9372268F384B}" destId="{11EA5CF8-FE9F-440B-ADAF-74E9B4052CC3}" srcOrd="0" destOrd="0" presId="urn:microsoft.com/office/officeart/2005/8/layout/process4"/>
    <dgm:cxn modelId="{3A519DE2-E066-4575-9B41-51A9687792A0}" type="presOf" srcId="{FC82FEEE-AEB7-4EBF-9EC1-62DC8C35BC59}" destId="{1E4846FD-7299-4F06-959A-388C1C4BC33C}" srcOrd="0" destOrd="0" presId="urn:microsoft.com/office/officeart/2005/8/layout/process4"/>
    <dgm:cxn modelId="{47D82EF3-FBA6-486E-B838-4437E0E29681}" srcId="{AB1EC27F-81E3-48E7-894B-F8DCD594119A}" destId="{320DD6AE-3319-4A4D-9442-FCE3C811C9EE}" srcOrd="1" destOrd="0" parTransId="{3ACB519A-B58D-4145-B718-67F3B21FE63A}" sibTransId="{BBCCA8AB-46E5-4B88-BE5B-32BD4194B131}"/>
    <dgm:cxn modelId="{E020C0FE-C199-4275-9244-32B5237CBFE5}" srcId="{AB1EC27F-81E3-48E7-894B-F8DCD594119A}" destId="{39ED2F95-BBD0-4660-8244-DAF907C67870}" srcOrd="7" destOrd="0" parTransId="{70B46208-BC26-4174-AA38-EF79310B5D00}" sibTransId="{6D2903A1-0349-4600-BFFA-7245F6E00DB1}"/>
    <dgm:cxn modelId="{24E15EB2-5CCA-4EB8-9AA6-21C22D5908EC}" type="presParOf" srcId="{AD813BED-EE5A-496D-8588-9DD02787CC61}" destId="{FFF0A4F0-98CB-4D69-AEB3-E767033D4036}" srcOrd="0" destOrd="0" presId="urn:microsoft.com/office/officeart/2005/8/layout/process4"/>
    <dgm:cxn modelId="{97EDC00E-9576-4B07-9DBA-E911DC2EF636}" type="presParOf" srcId="{FFF0A4F0-98CB-4D69-AEB3-E767033D4036}" destId="{0E8469A1-1322-4ACB-890C-3AB109363E7D}" srcOrd="0" destOrd="0" presId="urn:microsoft.com/office/officeart/2005/8/layout/process4"/>
    <dgm:cxn modelId="{103C9E00-330D-45A0-B38E-3BFC5BA3DD1A}" type="presParOf" srcId="{AD813BED-EE5A-496D-8588-9DD02787CC61}" destId="{42EA13E5-9F99-4FBC-BADC-3EDD85D97D74}" srcOrd="1" destOrd="0" presId="urn:microsoft.com/office/officeart/2005/8/layout/process4"/>
    <dgm:cxn modelId="{16F5F359-33F3-424A-819F-139AE60019FF}" type="presParOf" srcId="{AD813BED-EE5A-496D-8588-9DD02787CC61}" destId="{692D6A0F-6AE0-44CE-9D93-C85CA5127B4C}" srcOrd="2" destOrd="0" presId="urn:microsoft.com/office/officeart/2005/8/layout/process4"/>
    <dgm:cxn modelId="{1F8EDE28-CB06-4682-9922-DD0EA7DDEEFA}" type="presParOf" srcId="{692D6A0F-6AE0-44CE-9D93-C85CA5127B4C}" destId="{1E4846FD-7299-4F06-959A-388C1C4BC33C}" srcOrd="0" destOrd="0" presId="urn:microsoft.com/office/officeart/2005/8/layout/process4"/>
    <dgm:cxn modelId="{9AA4A824-279A-4D4E-82DA-4FB045B4FDAC}" type="presParOf" srcId="{AD813BED-EE5A-496D-8588-9DD02787CC61}" destId="{EDF61CA2-B801-40D3-8259-4117226140D3}" srcOrd="3" destOrd="0" presId="urn:microsoft.com/office/officeart/2005/8/layout/process4"/>
    <dgm:cxn modelId="{DF002C71-5037-4538-B80B-12E39FD3E1D0}" type="presParOf" srcId="{AD813BED-EE5A-496D-8588-9DD02787CC61}" destId="{90F0823B-B300-4EBA-AC5A-E251328A0C93}" srcOrd="4" destOrd="0" presId="urn:microsoft.com/office/officeart/2005/8/layout/process4"/>
    <dgm:cxn modelId="{B0C4F9EF-F783-45FB-AFFA-4C27C884808F}" type="presParOf" srcId="{90F0823B-B300-4EBA-AC5A-E251328A0C93}" destId="{8D12E1EA-DE7F-440D-B3B7-985BE8FAB304}" srcOrd="0" destOrd="0" presId="urn:microsoft.com/office/officeart/2005/8/layout/process4"/>
    <dgm:cxn modelId="{5B6B3389-CF12-4453-B6BB-17AB3C33CAE7}" type="presParOf" srcId="{AD813BED-EE5A-496D-8588-9DD02787CC61}" destId="{713CC78B-908A-4E94-BBC7-84B7C57092AA}" srcOrd="5" destOrd="0" presId="urn:microsoft.com/office/officeart/2005/8/layout/process4"/>
    <dgm:cxn modelId="{26D119DD-BDDD-45B0-B748-54AAAD5311ED}" type="presParOf" srcId="{AD813BED-EE5A-496D-8588-9DD02787CC61}" destId="{D7F6BB6A-E273-4783-BF8E-5DBFC6B0AD77}" srcOrd="6" destOrd="0" presId="urn:microsoft.com/office/officeart/2005/8/layout/process4"/>
    <dgm:cxn modelId="{BAD92430-42E4-4FDF-96E4-013930CF5F95}" type="presParOf" srcId="{D7F6BB6A-E273-4783-BF8E-5DBFC6B0AD77}" destId="{680366BF-F4C4-4C8E-A40F-48D7B0EC7E31}" srcOrd="0" destOrd="0" presId="urn:microsoft.com/office/officeart/2005/8/layout/process4"/>
    <dgm:cxn modelId="{FDDE2F69-8BA7-4325-813D-9861617A1681}" type="presParOf" srcId="{AD813BED-EE5A-496D-8588-9DD02787CC61}" destId="{D558F837-A0EF-415F-934C-7E0F2947F5EB}" srcOrd="7" destOrd="0" presId="urn:microsoft.com/office/officeart/2005/8/layout/process4"/>
    <dgm:cxn modelId="{0B313102-8CE8-4984-A089-2373D9713C9E}" type="presParOf" srcId="{AD813BED-EE5A-496D-8588-9DD02787CC61}" destId="{A3F7EE0A-F76B-46A1-BDF1-69FA4866E486}" srcOrd="8" destOrd="0" presId="urn:microsoft.com/office/officeart/2005/8/layout/process4"/>
    <dgm:cxn modelId="{76ECABB1-3210-4AE5-B143-0C816F392E7A}" type="presParOf" srcId="{A3F7EE0A-F76B-46A1-BDF1-69FA4866E486}" destId="{39CA166A-6FA8-47DF-9E0F-E8833FB5A54C}" srcOrd="0" destOrd="0" presId="urn:microsoft.com/office/officeart/2005/8/layout/process4"/>
    <dgm:cxn modelId="{CE4CD785-AE5C-47D9-AFCF-D58D86BC1BBB}" type="presParOf" srcId="{AD813BED-EE5A-496D-8588-9DD02787CC61}" destId="{D9D625BB-FA04-4909-AEFC-BCCCC2814B5F}" srcOrd="9" destOrd="0" presId="urn:microsoft.com/office/officeart/2005/8/layout/process4"/>
    <dgm:cxn modelId="{462455FC-FC43-4955-8153-5403E79A02EA}" type="presParOf" srcId="{AD813BED-EE5A-496D-8588-9DD02787CC61}" destId="{8B481372-1525-496E-BEAE-200E63F731AB}" srcOrd="10" destOrd="0" presId="urn:microsoft.com/office/officeart/2005/8/layout/process4"/>
    <dgm:cxn modelId="{E572A309-7EC3-400F-BA61-EFE6920958FD}" type="presParOf" srcId="{8B481372-1525-496E-BEAE-200E63F731AB}" destId="{11EA5CF8-FE9F-440B-ADAF-74E9B4052CC3}" srcOrd="0" destOrd="0" presId="urn:microsoft.com/office/officeart/2005/8/layout/process4"/>
    <dgm:cxn modelId="{F4F97136-8636-46A3-9DD3-B40CE8A80CE9}" type="presParOf" srcId="{AD813BED-EE5A-496D-8588-9DD02787CC61}" destId="{BC462F8F-377C-481E-9716-861FB7E10C9C}" srcOrd="11" destOrd="0" presId="urn:microsoft.com/office/officeart/2005/8/layout/process4"/>
    <dgm:cxn modelId="{CFFD7CBF-7EFE-4BDE-A081-E228558D1628}" type="presParOf" srcId="{AD813BED-EE5A-496D-8588-9DD02787CC61}" destId="{C585E868-758B-4361-B68E-803A800C78B2}" srcOrd="12" destOrd="0" presId="urn:microsoft.com/office/officeart/2005/8/layout/process4"/>
    <dgm:cxn modelId="{7318A360-C0F7-459A-888C-507D5E465145}" type="presParOf" srcId="{C585E868-758B-4361-B68E-803A800C78B2}" destId="{63E62706-AC0D-4145-B4A1-920C0BAEB290}" srcOrd="0" destOrd="0" presId="urn:microsoft.com/office/officeart/2005/8/layout/process4"/>
    <dgm:cxn modelId="{F591C266-9006-4D94-9962-AC5B364C58B8}" type="presParOf" srcId="{AD813BED-EE5A-496D-8588-9DD02787CC61}" destId="{BBAB082E-94FE-4C27-A270-B13391990BAF}" srcOrd="13" destOrd="0" presId="urn:microsoft.com/office/officeart/2005/8/layout/process4"/>
    <dgm:cxn modelId="{CCC2D93A-9343-415A-8A9C-D62B38055843}" type="presParOf" srcId="{AD813BED-EE5A-496D-8588-9DD02787CC61}" destId="{35518C1E-37BF-416A-97DC-0D944984138A}" srcOrd="14" destOrd="0" presId="urn:microsoft.com/office/officeart/2005/8/layout/process4"/>
    <dgm:cxn modelId="{81C80861-F8F2-4B87-9B84-DB62D8F3AACA}" type="presParOf" srcId="{35518C1E-37BF-416A-97DC-0D944984138A}" destId="{611C745E-86BC-475F-B2F7-955B8CB3367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469A1-1322-4ACB-890C-3AB109363E7D}">
      <dsp:nvSpPr>
        <dsp:cNvPr id="0" name=""/>
        <dsp:cNvSpPr/>
      </dsp:nvSpPr>
      <dsp:spPr>
        <a:xfrm>
          <a:off x="0" y="3976869"/>
          <a:ext cx="7886700" cy="372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Beyond Structured SVM</a:t>
          </a:r>
          <a:r>
            <a:rPr lang="zh-TW" altLang="en-US" sz="2400" kern="1200" dirty="0"/>
            <a:t> </a:t>
          </a:r>
          <a:r>
            <a:rPr lang="en-US" altLang="zh-TW" sz="2400" kern="1200" dirty="0"/>
            <a:t>(open question)</a:t>
          </a:r>
          <a:endParaRPr lang="zh-TW" altLang="en-US" sz="2400" kern="1200" dirty="0"/>
        </a:p>
      </dsp:txBody>
      <dsp:txXfrm>
        <a:off x="0" y="3976869"/>
        <a:ext cx="7886700" cy="372880"/>
      </dsp:txXfrm>
    </dsp:sp>
    <dsp:sp modelId="{1E4846FD-7299-4F06-959A-388C1C4BC33C}">
      <dsp:nvSpPr>
        <dsp:cNvPr id="0" name=""/>
        <dsp:cNvSpPr/>
      </dsp:nvSpPr>
      <dsp:spPr>
        <a:xfrm rot="10800000">
          <a:off x="0" y="340897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Multi-class and binary SVM</a:t>
          </a:r>
          <a:endParaRPr lang="zh-TW" altLang="en-US" sz="2400" kern="1200" dirty="0"/>
        </a:p>
      </dsp:txBody>
      <dsp:txXfrm rot="10800000">
        <a:off x="0" y="3408972"/>
        <a:ext cx="7886700" cy="372637"/>
      </dsp:txXfrm>
    </dsp:sp>
    <dsp:sp modelId="{8D12E1EA-DE7F-440D-B3B7-985BE8FAB304}">
      <dsp:nvSpPr>
        <dsp:cNvPr id="0" name=""/>
        <dsp:cNvSpPr/>
      </dsp:nvSpPr>
      <dsp:spPr>
        <a:xfrm rot="10800000">
          <a:off x="0" y="2841074"/>
          <a:ext cx="7886700" cy="573490"/>
        </a:xfrm>
        <a:prstGeom prst="upArrowCallou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Cutting Plane Algorithm for Structured SVM</a:t>
          </a:r>
          <a:endParaRPr lang="zh-TW" altLang="en-US" sz="2400" kern="1200" dirty="0"/>
        </a:p>
      </dsp:txBody>
      <dsp:txXfrm rot="10800000">
        <a:off x="0" y="2841074"/>
        <a:ext cx="7886700" cy="372637"/>
      </dsp:txXfrm>
    </dsp:sp>
    <dsp:sp modelId="{680366BF-F4C4-4C8E-A40F-48D7B0EC7E31}">
      <dsp:nvSpPr>
        <dsp:cNvPr id="0" name=""/>
        <dsp:cNvSpPr/>
      </dsp:nvSpPr>
      <dsp:spPr>
        <a:xfrm rot="10800000">
          <a:off x="0" y="227317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Structured SVM</a:t>
          </a:r>
          <a:endParaRPr lang="zh-TW" altLang="en-US" sz="2400" kern="1200" dirty="0"/>
        </a:p>
      </dsp:txBody>
      <dsp:txXfrm rot="10800000">
        <a:off x="0" y="2273177"/>
        <a:ext cx="7886700" cy="372637"/>
      </dsp:txXfrm>
    </dsp:sp>
    <dsp:sp modelId="{39CA166A-6FA8-47DF-9E0F-E8833FB5A54C}">
      <dsp:nvSpPr>
        <dsp:cNvPr id="0" name=""/>
        <dsp:cNvSpPr/>
      </dsp:nvSpPr>
      <dsp:spPr>
        <a:xfrm rot="10800000">
          <a:off x="0" y="1705279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Regularization</a:t>
          </a:r>
          <a:endParaRPr lang="zh-TW" altLang="en-US" sz="2400" kern="1200" dirty="0"/>
        </a:p>
      </dsp:txBody>
      <dsp:txXfrm rot="10800000">
        <a:off x="0" y="1705279"/>
        <a:ext cx="7886700" cy="372637"/>
      </dsp:txXfrm>
    </dsp:sp>
    <dsp:sp modelId="{11EA5CF8-FE9F-440B-ADAF-74E9B4052CC3}">
      <dsp:nvSpPr>
        <dsp:cNvPr id="0" name=""/>
        <dsp:cNvSpPr/>
      </dsp:nvSpPr>
      <dsp:spPr>
        <a:xfrm rot="10800000">
          <a:off x="0" y="1137382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Considering Errors</a:t>
          </a:r>
          <a:endParaRPr lang="zh-TW" altLang="en-US" sz="2400" kern="1200" dirty="0"/>
        </a:p>
      </dsp:txBody>
      <dsp:txXfrm rot="10800000">
        <a:off x="0" y="1137382"/>
        <a:ext cx="7886700" cy="372637"/>
      </dsp:txXfrm>
    </dsp:sp>
    <dsp:sp modelId="{63E62706-AC0D-4145-B4A1-920C0BAEB290}">
      <dsp:nvSpPr>
        <dsp:cNvPr id="0" name=""/>
        <dsp:cNvSpPr/>
      </dsp:nvSpPr>
      <dsp:spPr>
        <a:xfrm rot="10800000">
          <a:off x="0" y="569485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Non-separable case</a:t>
          </a:r>
          <a:endParaRPr lang="zh-TW" altLang="en-US" sz="2400" kern="1200" dirty="0"/>
        </a:p>
      </dsp:txBody>
      <dsp:txXfrm rot="10800000">
        <a:off x="0" y="569485"/>
        <a:ext cx="7886700" cy="372637"/>
      </dsp:txXfrm>
    </dsp:sp>
    <dsp:sp modelId="{611C745E-86BC-475F-B2F7-955B8CB3367F}">
      <dsp:nvSpPr>
        <dsp:cNvPr id="0" name=""/>
        <dsp:cNvSpPr/>
      </dsp:nvSpPr>
      <dsp:spPr>
        <a:xfrm rot="10800000">
          <a:off x="0" y="1587"/>
          <a:ext cx="7886700" cy="573490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Separable case</a:t>
          </a:r>
          <a:endParaRPr lang="zh-TW" altLang="en-US" sz="2400" kern="1200" dirty="0"/>
        </a:p>
      </dsp:txBody>
      <dsp:txXfrm rot="10800000">
        <a:off x="0" y="1587"/>
        <a:ext cx="7886700" cy="37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#10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#1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#1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#3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#4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#5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#6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#7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#8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#9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34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4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50.wmf"/><Relationship Id="rId1" Type="http://schemas.openxmlformats.org/officeDocument/2006/relationships/image" Target="../media/image57.wmf"/><Relationship Id="rId6" Type="http://schemas.openxmlformats.org/officeDocument/2006/relationships/image" Target="../media/image68.wmf"/><Relationship Id="rId11" Type="http://schemas.openxmlformats.org/officeDocument/2006/relationships/image" Target="../media/image45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34.wmf"/><Relationship Id="rId2" Type="http://schemas.openxmlformats.org/officeDocument/2006/relationships/image" Target="../media/image42.wmf"/><Relationship Id="rId1" Type="http://schemas.openxmlformats.org/officeDocument/2006/relationships/image" Target="../media/image46.wmf"/><Relationship Id="rId6" Type="http://schemas.openxmlformats.org/officeDocument/2006/relationships/image" Target="../media/image49.wmf"/><Relationship Id="rId11" Type="http://schemas.openxmlformats.org/officeDocument/2006/relationships/image" Target="../media/image35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5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ECE0-9D3A-4AA8-8631-3D4A613743CE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C2A5-DC62-4B81-A69E-DDF6F29BE3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Question:</a:t>
            </a:r>
          </a:p>
          <a:p>
            <a:r>
              <a:rPr lang="en-US" altLang="zh-TW" dirty="0"/>
              <a:t>	What</a:t>
            </a:r>
            <a:r>
              <a:rPr lang="en-US" altLang="zh-TW" baseline="0" dirty="0"/>
              <a:t> is the original cutting plane algorithm?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If there</a:t>
            </a:r>
            <a:r>
              <a:rPr lang="en-US" altLang="zh-TW" sz="1200" baseline="0" dirty="0"/>
              <a:t> is not w*, may be you should redesign your </a:t>
            </a:r>
            <a:r>
              <a:rPr lang="en-US" altLang="zh-TW" sz="1200" baseline="0" dirty="0" err="1"/>
              <a:t>ph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Will it terminate?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Reason:</a:t>
            </a:r>
          </a:p>
          <a:p>
            <a:r>
              <a:rPr lang="en-US" altLang="zh-TW" dirty="0"/>
              <a:t>1. Natural</a:t>
            </a:r>
          </a:p>
          <a:p>
            <a:r>
              <a:rPr lang="en-US" altLang="zh-TW" dirty="0"/>
              <a:t>2. More robust</a:t>
            </a:r>
          </a:p>
          <a:p>
            <a:r>
              <a:rPr lang="en-US" altLang="zh-TW" dirty="0"/>
              <a:t>That is, Even tough the error happens ….., get</a:t>
            </a:r>
            <a:r>
              <a:rPr lang="en-US" altLang="zh-TW" baseline="0" dirty="0"/>
              <a:t> reasonable results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or how bad it is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taken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800" dirty="0"/>
                  <a:t>Find a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minimizing a cost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400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2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altLang="zh-TW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sz="1200" dirty="0"/>
                  <a:t>Any w would be feasible</a:t>
                </a:r>
                <a:endParaRPr lang="zh-TW" alt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TW" altLang="en-US" sz="12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-infinity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45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48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Then the QP is solvable.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Gradient decent to QP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58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63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69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http://lessoned.blogspot.tw/2011/10/intro-to-sum-product-networks.html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Have you</a:t>
            </a:r>
            <a:r>
              <a:rPr lang="en-US" altLang="zh-TW" baseline="0" dirty="0"/>
              <a:t> ever heard this three questions before</a:t>
            </a:r>
          </a:p>
          <a:p>
            <a:endParaRPr lang="en-US" altLang="zh-TW" dirty="0"/>
          </a:p>
          <a:p>
            <a:r>
              <a:rPr lang="en-US" altLang="zh-TW" dirty="0"/>
              <a:t>No general task dependent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73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Easy</a:t>
            </a:r>
            <a:r>
              <a:rPr lang="en-US" altLang="zh-TW" baseline="0" dirty="0"/>
              <a:t> to </a:t>
            </a:r>
            <a:r>
              <a:rPr lang="en-US" altLang="zh-TW" baseline="0" dirty="0" err="1"/>
              <a:t>vidualize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you do any faster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/>
              <a:t>Branch and bound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BEC5-1D2D-4FA9-97D3-D475F33B3D48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Branch and Bound algorithm</a:t>
            </a:r>
          </a:p>
          <a:p>
            <a:r>
              <a:rPr lang="en-US" altLang="zh-TW" dirty="0"/>
              <a:t>http://www.kyb.mpg.de/fileadmin/user_upload/files/publications/attachments/ECCV2008-Blaschko_5247%5b0%5d.pdf</a:t>
            </a:r>
          </a:p>
          <a:p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Selective Search: </a:t>
            </a:r>
          </a:p>
          <a:p>
            <a:r>
              <a:rPr lang="en-US" altLang="zh-TW" dirty="0"/>
              <a:t>http://www.cs.cornell.edu/courses/cs7670/2014sp/slides/VisionSeminar14.pdf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Separable cases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Structured Perceptron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Non-separable cases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Margin	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		(another point of view)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Regularization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SVM</a:t>
            </a:r>
            <a:r>
              <a:rPr lang="zh-TW" altLang="en-US" baseline="0" dirty="0"/>
              <a:t> </a:t>
            </a:r>
            <a:r>
              <a:rPr lang="en-US" altLang="zh-TW" baseline="0" dirty="0"/>
              <a:t>with lots of </a:t>
            </a:r>
            <a:r>
              <a:rPr lang="en-US" altLang="zh-TW" baseline="0" dirty="0" err="1"/>
              <a:t>constaints</a:t>
            </a:r>
            <a:r>
              <a:rPr lang="en-US" altLang="zh-TW" dirty="0"/>
              <a:t>	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DC2A5-DC62-4B81-A69E-DDF6F29BE31C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21FD-FCD9-4DFF-89F9-E47D4F5EE36D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3A8B-6177-4EEC-83AA-6D791A7CF0A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52.png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5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35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52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0.wmf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6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28" Type="http://schemas.openxmlformats.org/officeDocument/2006/relationships/image" Target="../media/image3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8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73.png"/><Relationship Id="rId21" Type="http://schemas.openxmlformats.org/officeDocument/2006/relationships/image" Target="../media/image71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9.wmf"/><Relationship Id="rId25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57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3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8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82.png"/><Relationship Id="rId4" Type="http://schemas.openxmlformats.org/officeDocument/2006/relationships/image" Target="../media/image1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19.png"/><Relationship Id="rId7" Type="http://schemas.openxmlformats.org/officeDocument/2006/relationships/image" Target="../media/image13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03.png"/><Relationship Id="rId5" Type="http://schemas.openxmlformats.org/officeDocument/2006/relationships/image" Target="../media/image136.png"/><Relationship Id="rId10" Type="http://schemas.openxmlformats.org/officeDocument/2006/relationships/image" Target="../media/image102.png"/><Relationship Id="rId4" Type="http://schemas.openxmlformats.org/officeDocument/2006/relationships/image" Target="../media/image135.png"/><Relationship Id="rId9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42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7.png"/><Relationship Id="rId9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0.png"/><Relationship Id="rId7" Type="http://schemas.openxmlformats.org/officeDocument/2006/relationships/image" Target="../media/image163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58.png"/><Relationship Id="rId5" Type="http://schemas.openxmlformats.org/officeDocument/2006/relationships/image" Target="../media/image161.png"/><Relationship Id="rId10" Type="http://schemas.openxmlformats.org/officeDocument/2006/relationships/image" Target="../media/image101.png"/><Relationship Id="rId4" Type="http://schemas.openxmlformats.org/officeDocument/2006/relationships/image" Target="../media/image136.png"/><Relationship Id="rId9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.wmf"/><Relationship Id="rId4" Type="http://schemas.openxmlformats.org/officeDocument/2006/relationships/diagramData" Target="../diagrams/data2.xml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6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49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6.png"/><Relationship Id="rId5" Type="http://schemas.openxmlformats.org/officeDocument/2006/relationships/image" Target="../media/image172.png"/><Relationship Id="rId10" Type="http://schemas.openxmlformats.org/officeDocument/2006/relationships/image" Target="../media/image175.png"/><Relationship Id="rId4" Type="http://schemas.openxmlformats.org/officeDocument/2006/relationships/image" Target="../media/image149.png"/><Relationship Id="rId9" Type="http://schemas.openxmlformats.org/officeDocument/2006/relationships/image" Target="../media/image1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6.png"/><Relationship Id="rId3" Type="http://schemas.openxmlformats.org/officeDocument/2006/relationships/image" Target="../media/image178.png"/><Relationship Id="rId7" Type="http://schemas.openxmlformats.org/officeDocument/2006/relationships/image" Target="../media/image172.png"/><Relationship Id="rId12" Type="http://schemas.openxmlformats.org/officeDocument/2006/relationships/image" Target="../media/image175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73.png"/><Relationship Id="rId5" Type="http://schemas.openxmlformats.org/officeDocument/2006/relationships/image" Target="../media/image180.png"/><Relationship Id="rId10" Type="http://schemas.openxmlformats.org/officeDocument/2006/relationships/image" Target="../media/image171.png"/><Relationship Id="rId4" Type="http://schemas.openxmlformats.org/officeDocument/2006/relationships/image" Target="../media/image179.png"/><Relationship Id="rId9" Type="http://schemas.openxmlformats.org/officeDocument/2006/relationships/image" Target="../media/image1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32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10" Type="http://schemas.openxmlformats.org/officeDocument/2006/relationships/image" Target="../media/image132.png"/><Relationship Id="rId4" Type="http://schemas.openxmlformats.org/officeDocument/2006/relationships/image" Target="../media/image80.jpeg"/><Relationship Id="rId9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90.png"/><Relationship Id="rId7" Type="http://schemas.openxmlformats.org/officeDocument/2006/relationships/image" Target="../media/image83.jpe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9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82.jpe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80.jpe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08.png"/><Relationship Id="rId5" Type="http://schemas.openxmlformats.org/officeDocument/2006/relationships/image" Target="../media/image206.png"/><Relationship Id="rId10" Type="http://schemas.openxmlformats.org/officeDocument/2006/relationships/image" Target="../media/image181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85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hyperlink" Target="http://abnerguzman.com/publications/gkb_aistats13.pdf" TargetMode="External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08.png"/><Relationship Id="rId5" Type="http://schemas.openxmlformats.org/officeDocument/2006/relationships/image" Target="../media/image206.png"/><Relationship Id="rId10" Type="http://schemas.openxmlformats.org/officeDocument/2006/relationships/image" Target="../media/image181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87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9" Type="http://schemas.openxmlformats.org/officeDocument/2006/relationships/image" Target="../media/image2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22.png"/><Relationship Id="rId7" Type="http://schemas.openxmlformats.org/officeDocument/2006/relationships/image" Target="../media/image225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181.png"/><Relationship Id="rId10" Type="http://schemas.openxmlformats.org/officeDocument/2006/relationships/image" Target="../media/image227.png"/><Relationship Id="rId4" Type="http://schemas.openxmlformats.org/officeDocument/2006/relationships/image" Target="../media/image223.png"/><Relationship Id="rId9" Type="http://schemas.openxmlformats.org/officeDocument/2006/relationships/image" Target="../media/image2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9" Type="http://schemas.openxmlformats.org/officeDocument/2006/relationships/image" Target="../media/image17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10" Type="http://schemas.openxmlformats.org/officeDocument/2006/relationships/image" Target="../media/image239.png"/><Relationship Id="rId4" Type="http://schemas.openxmlformats.org/officeDocument/2006/relationships/image" Target="../media/image244.png"/><Relationship Id="rId9" Type="http://schemas.openxmlformats.org/officeDocument/2006/relationships/image" Target="../media/image2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84.jpeg"/><Relationship Id="rId7" Type="http://schemas.openxmlformats.org/officeDocument/2006/relationships/image" Target="../media/image200.png"/><Relationship Id="rId12" Type="http://schemas.openxmlformats.org/officeDocument/2006/relationships/image" Target="../media/image251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50.png"/><Relationship Id="rId5" Type="http://schemas.openxmlformats.org/officeDocument/2006/relationships/image" Target="../media/image198.png"/><Relationship Id="rId10" Type="http://schemas.openxmlformats.org/officeDocument/2006/relationships/image" Target="../media/image249.png"/><Relationship Id="rId4" Type="http://schemas.openxmlformats.org/officeDocument/2006/relationships/image" Target="../media/image195.png"/><Relationship Id="rId9" Type="http://schemas.openxmlformats.org/officeDocument/2006/relationships/image" Target="../media/image2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3.png"/><Relationship Id="rId3" Type="http://schemas.openxmlformats.org/officeDocument/2006/relationships/image" Target="../media/image84.jpeg"/><Relationship Id="rId7" Type="http://schemas.openxmlformats.org/officeDocument/2006/relationships/image" Target="../media/image200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83.jpeg"/><Relationship Id="rId16" Type="http://schemas.openxmlformats.org/officeDocument/2006/relationships/image" Target="../media/image2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80.jpeg"/><Relationship Id="rId5" Type="http://schemas.openxmlformats.org/officeDocument/2006/relationships/image" Target="../media/image198.png"/><Relationship Id="rId15" Type="http://schemas.openxmlformats.org/officeDocument/2006/relationships/image" Target="../media/image255.png"/><Relationship Id="rId10" Type="http://schemas.openxmlformats.org/officeDocument/2006/relationships/image" Target="../media/image251.png"/><Relationship Id="rId4" Type="http://schemas.openxmlformats.org/officeDocument/2006/relationships/image" Target="../media/image195.png"/><Relationship Id="rId9" Type="http://schemas.openxmlformats.org/officeDocument/2006/relationships/image" Target="../media/image250.png"/><Relationship Id="rId14" Type="http://schemas.openxmlformats.org/officeDocument/2006/relationships/image" Target="../media/image25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92.png"/><Relationship Id="rId3" Type="http://schemas.openxmlformats.org/officeDocument/2006/relationships/image" Target="../media/image83.jpeg"/><Relationship Id="rId7" Type="http://schemas.openxmlformats.org/officeDocument/2006/relationships/image" Target="../media/image199.png"/><Relationship Id="rId12" Type="http://schemas.openxmlformats.org/officeDocument/2006/relationships/image" Target="../media/image82.jpeg"/><Relationship Id="rId17" Type="http://schemas.openxmlformats.org/officeDocument/2006/relationships/image" Target="../media/image25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190.png"/><Relationship Id="rId5" Type="http://schemas.openxmlformats.org/officeDocument/2006/relationships/image" Target="../media/image195.png"/><Relationship Id="rId15" Type="http://schemas.openxmlformats.org/officeDocument/2006/relationships/image" Target="../media/image255.png"/><Relationship Id="rId10" Type="http://schemas.openxmlformats.org/officeDocument/2006/relationships/image" Target="../media/image80.jpeg"/><Relationship Id="rId4" Type="http://schemas.openxmlformats.org/officeDocument/2006/relationships/image" Target="../media/image84.jpeg"/><Relationship Id="rId9" Type="http://schemas.openxmlformats.org/officeDocument/2006/relationships/image" Target="../media/image189.png"/><Relationship Id="rId14" Type="http://schemas.openxmlformats.org/officeDocument/2006/relationships/image" Target="../media/image25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13" Type="http://schemas.openxmlformats.org/officeDocument/2006/relationships/image" Target="../media/image259.png"/><Relationship Id="rId3" Type="http://schemas.openxmlformats.org/officeDocument/2006/relationships/image" Target="../media/image84.jpeg"/><Relationship Id="rId7" Type="http://schemas.openxmlformats.org/officeDocument/2006/relationships/image" Target="../media/image200.png"/><Relationship Id="rId12" Type="http://schemas.openxmlformats.org/officeDocument/2006/relationships/image" Target="../media/image255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53.png"/><Relationship Id="rId5" Type="http://schemas.openxmlformats.org/officeDocument/2006/relationships/image" Target="../media/image198.png"/><Relationship Id="rId15" Type="http://schemas.openxmlformats.org/officeDocument/2006/relationships/image" Target="../media/image261.png"/><Relationship Id="rId10" Type="http://schemas.openxmlformats.org/officeDocument/2006/relationships/image" Target="../media/image254.png"/><Relationship Id="rId4" Type="http://schemas.openxmlformats.org/officeDocument/2006/relationships/image" Target="../media/image195.png"/><Relationship Id="rId9" Type="http://schemas.openxmlformats.org/officeDocument/2006/relationships/image" Target="../media/image252.png"/><Relationship Id="rId14" Type="http://schemas.openxmlformats.org/officeDocument/2006/relationships/image" Target="../media/image2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92.png"/><Relationship Id="rId3" Type="http://schemas.openxmlformats.org/officeDocument/2006/relationships/image" Target="../media/image83.jpeg"/><Relationship Id="rId7" Type="http://schemas.openxmlformats.org/officeDocument/2006/relationships/image" Target="../media/image199.png"/><Relationship Id="rId12" Type="http://schemas.openxmlformats.org/officeDocument/2006/relationships/image" Target="../media/image8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190.png"/><Relationship Id="rId5" Type="http://schemas.openxmlformats.org/officeDocument/2006/relationships/image" Target="../media/image195.png"/><Relationship Id="rId15" Type="http://schemas.openxmlformats.org/officeDocument/2006/relationships/image" Target="../media/image255.png"/><Relationship Id="rId10" Type="http://schemas.openxmlformats.org/officeDocument/2006/relationships/image" Target="../media/image80.jpeg"/><Relationship Id="rId4" Type="http://schemas.openxmlformats.org/officeDocument/2006/relationships/image" Target="../media/image84.jpeg"/><Relationship Id="rId9" Type="http://schemas.openxmlformats.org/officeDocument/2006/relationships/image" Target="../media/image262.png"/><Relationship Id="rId14" Type="http://schemas.openxmlformats.org/officeDocument/2006/relationships/image" Target="../media/image2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18" Type="http://schemas.openxmlformats.org/officeDocument/2006/relationships/image" Target="../media/image278.png"/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7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10" Type="http://schemas.openxmlformats.org/officeDocument/2006/relationships/image" Target="../media/image270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282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281.png"/><Relationship Id="rId17" Type="http://schemas.openxmlformats.org/officeDocument/2006/relationships/image" Target="../media/image286.png"/><Relationship Id="rId2" Type="http://schemas.openxmlformats.org/officeDocument/2006/relationships/image" Target="../media/image205.png"/><Relationship Id="rId16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08.png"/><Relationship Id="rId5" Type="http://schemas.openxmlformats.org/officeDocument/2006/relationships/image" Target="../media/image206.png"/><Relationship Id="rId15" Type="http://schemas.openxmlformats.org/officeDocument/2006/relationships/image" Target="../media/image284.png"/><Relationship Id="rId10" Type="http://schemas.openxmlformats.org/officeDocument/2006/relationships/image" Target="../media/image181.png"/><Relationship Id="rId4" Type="http://schemas.openxmlformats.org/officeDocument/2006/relationships/image" Target="../media/image173.png"/><Relationship Id="rId9" Type="http://schemas.openxmlformats.org/officeDocument/2006/relationships/image" Target="../media/image180.png"/><Relationship Id="rId14" Type="http://schemas.openxmlformats.org/officeDocument/2006/relationships/image" Target="../media/image28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91.png"/><Relationship Id="rId3" Type="http://schemas.openxmlformats.org/officeDocument/2006/relationships/image" Target="../media/image171.png"/><Relationship Id="rId7" Type="http://schemas.openxmlformats.org/officeDocument/2006/relationships/image" Target="../media/image181.png"/><Relationship Id="rId12" Type="http://schemas.openxmlformats.org/officeDocument/2006/relationships/image" Target="../media/image29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89.png"/><Relationship Id="rId5" Type="http://schemas.openxmlformats.org/officeDocument/2006/relationships/image" Target="../media/image179.png"/><Relationship Id="rId15" Type="http://schemas.openxmlformats.org/officeDocument/2006/relationships/image" Target="../media/image293.png"/><Relationship Id="rId10" Type="http://schemas.openxmlformats.org/officeDocument/2006/relationships/image" Target="../media/image288.png"/><Relationship Id="rId4" Type="http://schemas.openxmlformats.org/officeDocument/2006/relationships/image" Target="../media/image175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png"/><Relationship Id="rId3" Type="http://schemas.openxmlformats.org/officeDocument/2006/relationships/image" Target="../media/image295.png"/><Relationship Id="rId7" Type="http://schemas.openxmlformats.org/officeDocument/2006/relationships/image" Target="../media/image298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7.png"/><Relationship Id="rId5" Type="http://schemas.openxmlformats.org/officeDocument/2006/relationships/image" Target="../media/image130.png"/><Relationship Id="rId4" Type="http://schemas.openxmlformats.org/officeDocument/2006/relationships/image" Target="../media/image29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7" Type="http://schemas.openxmlformats.org/officeDocument/2006/relationships/image" Target="../media/image299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13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130.png"/><Relationship Id="rId10" Type="http://schemas.openxmlformats.org/officeDocument/2006/relationships/image" Target="../media/image302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98135"/>
            <a:ext cx="7772400" cy="2387600"/>
          </a:xfrm>
        </p:spPr>
        <p:txBody>
          <a:bodyPr/>
          <a:lstStyle/>
          <a:p>
            <a:r>
              <a:rPr lang="en-US" altLang="zh-TW" dirty="0"/>
              <a:t>Structured Support Vector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778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Yizhen Lao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350311" y="3912546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358859" y="4688563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878552" y="570363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五角星形 18"/>
          <p:cNvSpPr/>
          <p:nvPr/>
        </p:nvSpPr>
        <p:spPr>
          <a:xfrm>
            <a:off x="7121821" y="31090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五角星形 19"/>
          <p:cNvSpPr/>
          <p:nvPr/>
        </p:nvSpPr>
        <p:spPr>
          <a:xfrm>
            <a:off x="6255348" y="505134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3366318" y="4647367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4982153" y="286555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4670534" y="5573293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5480805" y="58565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3726502" y="2602725"/>
            <a:ext cx="3340809" cy="370917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062833" y="5022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" name="方程式" r:id="rId5" imgW="6096000" imgH="4267200" progId="Equation.3">
                  <p:embed/>
                </p:oleObj>
              </mc:Choice>
              <mc:Fallback>
                <p:oleObj name="方程式" r:id="rId5" imgW="6096000" imgH="4267200" progId="Equation.3">
                  <p:embed/>
                  <p:pic>
                    <p:nvPicPr>
                      <p:cNvPr id="0" name="图片 1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833" y="5022654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線接點 26"/>
          <p:cNvCxnSpPr/>
          <p:nvPr/>
        </p:nvCxnSpPr>
        <p:spPr>
          <a:xfrm flipH="1">
            <a:off x="4031085" y="5254380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158834" y="5752626"/>
          <a:ext cx="400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" name="方程式" r:id="rId7" imgW="3657600" imgH="4267200" progId="Equation.3">
                  <p:embed/>
                </p:oleObj>
              </mc:Choice>
              <mc:Fallback>
                <p:oleObj name="方程式" r:id="rId7" imgW="3657600" imgH="4267200" progId="Equation.3">
                  <p:embed/>
                  <p:pic>
                    <p:nvPicPr>
                      <p:cNvPr id="0" name="图片 1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34" y="5752626"/>
                        <a:ext cx="400050" cy="468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4485121" y="4052273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498398" y="4833943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134496" y="301012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865716" y="2870511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539893" y="4352490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/>
          <p:cNvSpPr/>
          <p:nvPr/>
        </p:nvSpPr>
        <p:spPr>
          <a:xfrm rot="2417961">
            <a:off x="4990327" y="4752687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右大括弧 34"/>
          <p:cNvSpPr/>
          <p:nvPr/>
        </p:nvSpPr>
        <p:spPr>
          <a:xfrm rot="2545835">
            <a:off x="6387825" y="2793357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6435166" y="3458654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" name="方程式" r:id="rId9" imgW="6096000" imgH="4267200" progId="Equation.3">
                  <p:embed/>
                </p:oleObj>
              </mc:Choice>
              <mc:Fallback>
                <p:oleObj name="方程式" r:id="rId9" imgW="6096000" imgH="4267200" progId="Equation.3">
                  <p:embed/>
                  <p:pic>
                    <p:nvPicPr>
                      <p:cNvPr id="0" name="图片 1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166" y="3458654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橢圓 36"/>
          <p:cNvSpPr/>
          <p:nvPr/>
        </p:nvSpPr>
        <p:spPr>
          <a:xfrm>
            <a:off x="3185230" y="554251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231918" y="4347971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229753" y="490804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7188556" y="5398355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五角星形 40"/>
          <p:cNvSpPr/>
          <p:nvPr/>
        </p:nvSpPr>
        <p:spPr>
          <a:xfrm>
            <a:off x="7200933" y="59839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7455156" y="4189452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" name="方程式" r:id="rId10" imgW="12801600" imgH="5486400" progId="Equation.3">
                  <p:embed/>
                </p:oleObj>
              </mc:Choice>
              <mc:Fallback>
                <p:oleObj name="方程式" r:id="rId10" imgW="12801600" imgH="5486400" progId="Equation.3">
                  <p:embed/>
                  <p:pic>
                    <p:nvPicPr>
                      <p:cNvPr id="0" name="图片 1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156" y="4189452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7464681" y="4730789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" name="方程式" r:id="rId12" imgW="11582400" imgH="5486400" progId="Equation.3">
                  <p:embed/>
                </p:oleObj>
              </mc:Choice>
              <mc:Fallback>
                <p:oleObj name="方程式" r:id="rId12" imgW="11582400" imgH="5486400" progId="Equation.3">
                  <p:embed/>
                  <p:pic>
                    <p:nvPicPr>
                      <p:cNvPr id="0" name="图片 1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681" y="4730789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7434519" y="5329277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" name="方程式" r:id="rId14" imgW="13411200" imgH="5486400" progId="Equation.3">
                  <p:embed/>
                </p:oleObj>
              </mc:Choice>
              <mc:Fallback>
                <p:oleObj name="方程式" r:id="rId14" imgW="13411200" imgH="5486400" progId="Equation.3">
                  <p:embed/>
                  <p:pic>
                    <p:nvPicPr>
                      <p:cNvPr id="0" name="图片 1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19" y="5329277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/>
        </p:nvGraphicFramePr>
        <p:xfrm>
          <a:off x="7453569" y="5870614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" name="方程式" r:id="rId16" imgW="11887200" imgH="5486400" progId="Equation.3">
                  <p:embed/>
                </p:oleObj>
              </mc:Choice>
              <mc:Fallback>
                <p:oleObj name="方程式" r:id="rId16" imgW="11887200" imgH="5486400" progId="Equation.3">
                  <p:embed/>
                  <p:pic>
                    <p:nvPicPr>
                      <p:cNvPr id="0" name="图片 1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69" y="5870614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/>
        </p:nvGraphicFramePr>
        <p:xfrm>
          <a:off x="458788" y="2623685"/>
          <a:ext cx="3662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" name="方程式" r:id="rId18" imgW="40538400" imgH="5486400" progId="Equation.3">
                  <p:embed/>
                </p:oleObj>
              </mc:Choice>
              <mc:Fallback>
                <p:oleObj name="方程式" r:id="rId18" imgW="40538400" imgH="5486400" progId="Equation.3">
                  <p:embed/>
                  <p:pic>
                    <p:nvPicPr>
                      <p:cNvPr id="0" name="图片 1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623685"/>
                        <a:ext cx="3662362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393306" y="3232904"/>
          <a:ext cx="37703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" name="方程式" r:id="rId20" imgW="41757600" imgH="5486400" progId="Equation.3">
                  <p:embed/>
                </p:oleObj>
              </mc:Choice>
              <mc:Fallback>
                <p:oleObj name="方程式" r:id="rId20" imgW="41757600" imgH="5486400" progId="Equation.3">
                  <p:embed/>
                  <p:pic>
                    <p:nvPicPr>
                      <p:cNvPr id="0" name="图片 1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6" y="3232904"/>
                        <a:ext cx="3770313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Perceptron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4405"/>
                <a:ext cx="7886700" cy="4899640"/>
              </a:xfrm>
              <a:blipFill rotWithShape="1">
                <a:blip r:embed="rId4"/>
                <a:stretch>
                  <a:fillRect t="-8" b="-14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902757" y="1558925"/>
          <a:ext cx="384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方程式" r:id="rId5" imgW="42062400" imgH="5486400" progId="Equation.3">
                  <p:embed/>
                </p:oleObj>
              </mc:Choice>
              <mc:Fallback>
                <p:oleObj name="方程式" r:id="rId5" imgW="42062400" imgH="5486400" progId="Equation.3">
                  <p:embed/>
                  <p:pic>
                    <p:nvPicPr>
                      <p:cNvPr id="0" name="图片 15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757" y="1558925"/>
                        <a:ext cx="3848100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67413" y="3292475"/>
          <a:ext cx="96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方程式" r:id="rId7" imgW="11582400" imgH="5486400" progId="Equation.3">
                  <p:embed/>
                </p:oleObj>
              </mc:Choice>
              <mc:Fallback>
                <p:oleObj name="方程式" r:id="rId7" imgW="11582400" imgH="5486400" progId="Equation.3">
                  <p:embed/>
                  <p:pic>
                    <p:nvPicPr>
                      <p:cNvPr id="0" name="图片 15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292475"/>
                        <a:ext cx="965200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933700" y="4117975"/>
          <a:ext cx="3457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方程式" r:id="rId9" imgW="35966400" imgH="7315200" progId="Equation.3">
                  <p:embed/>
                </p:oleObj>
              </mc:Choice>
              <mc:Fallback>
                <p:oleObj name="方程式" r:id="rId9" imgW="35966400" imgH="7315200" progId="Equation.3">
                  <p:embed/>
                  <p:pic>
                    <p:nvPicPr>
                      <p:cNvPr id="0" name="图片 15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117975"/>
                        <a:ext cx="3457575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983592" y="5367791"/>
          <a:ext cx="3990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方程式" r:id="rId11" imgW="42976800" imgH="5486400" progId="Equation.3">
                  <p:embed/>
                </p:oleObj>
              </mc:Choice>
              <mc:Fallback>
                <p:oleObj name="方程式" r:id="rId11" imgW="42976800" imgH="5486400" progId="Equation.3">
                  <p:embed/>
                  <p:pic>
                    <p:nvPicPr>
                      <p:cNvPr id="0" name="图片 15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2" y="5367791"/>
                        <a:ext cx="399097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555875" y="4778375"/>
          <a:ext cx="1209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8" name="方程式" r:id="rId13" imgW="12192000" imgH="5486400" progId="Equation.3">
                  <p:embed/>
                </p:oleObj>
              </mc:Choice>
              <mc:Fallback>
                <p:oleObj name="方程式" r:id="rId13" imgW="12192000" imgH="5486400" progId="Equation.3">
                  <p:embed/>
                  <p:pic>
                    <p:nvPicPr>
                      <p:cNvPr id="0" name="图片 15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78375"/>
                        <a:ext cx="1209675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76988" y="4160258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(problem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07844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02268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8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" t="-38" r="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方程式" r:id="rId4" imgW="46634400" imgH="5486400" progId="Equation.3">
                  <p:embed/>
                </p:oleObj>
              </mc:Choice>
              <mc:Fallback>
                <p:oleObj name="方程式" r:id="rId4" imgW="46634400" imgH="5486400" progId="Equation.3">
                  <p:embed/>
                  <p:pic>
                    <p:nvPicPr>
                      <p:cNvPr id="0" name="图片 19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方程式" r:id="rId6" imgW="72847200" imgH="4876800" progId="Equation.3">
                  <p:embed/>
                </p:oleObj>
              </mc:Choice>
              <mc:Fallback>
                <p:oleObj name="方程式" r:id="rId6" imgW="72847200" imgH="4876800" progId="Equation.3">
                  <p:embed/>
                  <p:pic>
                    <p:nvPicPr>
                      <p:cNvPr id="0" name="图片 19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2632075" y="5476875"/>
          <a:ext cx="4149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方程式" r:id="rId8" imgW="42062400" imgH="5486400" progId="Equation.3">
                  <p:embed/>
                </p:oleObj>
              </mc:Choice>
              <mc:Fallback>
                <p:oleObj name="方程式" r:id="rId8" imgW="42062400" imgH="5486400" progId="Equation.3">
                  <p:embed/>
                  <p:pic>
                    <p:nvPicPr>
                      <p:cNvPr id="0" name="图片 19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476875"/>
                        <a:ext cx="4149725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1945162" y="4900620"/>
          <a:ext cx="1780573" cy="47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2" name="方程式" r:id="rId10" imgW="20726400" imgH="5486400" progId="Equation.3">
                  <p:embed/>
                </p:oleObj>
              </mc:Choice>
              <mc:Fallback>
                <p:oleObj name="方程式" r:id="rId10" imgW="20726400" imgH="5486400" progId="Equation.3">
                  <p:embed/>
                  <p:pic>
                    <p:nvPicPr>
                      <p:cNvPr id="0" name="图片 19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62" y="4900620"/>
                        <a:ext cx="1780573" cy="472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3725735" y="4906036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1932094" y="4506341"/>
          <a:ext cx="485616" cy="3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3" name="方程式" r:id="rId12" imgW="5486400" imgH="4267200" progId="Equation.3">
                  <p:embed/>
                </p:oleObj>
              </mc:Choice>
              <mc:Fallback>
                <p:oleObj name="方程式" r:id="rId12" imgW="5486400" imgH="4267200" progId="Equation.3">
                  <p:embed/>
                  <p:pic>
                    <p:nvPicPr>
                      <p:cNvPr id="0" name="图片 19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94" y="4506341"/>
                        <a:ext cx="485616" cy="37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398819" y="444189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such that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11" y="3989289"/>
                <a:ext cx="6237605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3" t="-47" r="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without loss of generality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1" y="6036286"/>
                <a:ext cx="5594480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3" t="-132" r="5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30716" y="3461686"/>
            <a:ext cx="6037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Remind</a:t>
            </a:r>
            <a:r>
              <a:rPr lang="en-US" altLang="zh-TW" sz="2400" dirty="0"/>
              <a:t>: we are considering the separable case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9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" name="方程式" r:id="rId4" imgW="46634400" imgH="5486400" progId="Equation.3">
                  <p:embed/>
                </p:oleObj>
              </mc:Choice>
              <mc:Fallback>
                <p:oleObj name="方程式" r:id="rId4" imgW="46634400" imgH="5486400" progId="Equation.3">
                  <p:embed/>
                  <p:pic>
                    <p:nvPicPr>
                      <p:cNvPr id="0" name="图片 3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" name="方程式" r:id="rId6" imgW="72847200" imgH="4876800" progId="Equation.3">
                  <p:embed/>
                </p:oleObj>
              </mc:Choice>
              <mc:Fallback>
                <p:oleObj name="方程式" r:id="rId6" imgW="72847200" imgH="4876800" progId="Equation.3">
                  <p:embed/>
                  <p:pic>
                    <p:nvPicPr>
                      <p:cNvPr id="0" name="图片 3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" name="方程式" r:id="rId8" imgW="56997600" imgH="5486400" progId="Equation.3">
                  <p:embed/>
                </p:oleObj>
              </mc:Choice>
              <mc:Fallback>
                <p:oleObj name="方程式" r:id="rId8" imgW="56997600" imgH="5486400" progId="Equation.3">
                  <p:embed/>
                  <p:pic>
                    <p:nvPicPr>
                      <p:cNvPr id="0" name="图片 3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" name="方程式" r:id="rId10" imgW="54559200" imgH="5486400" progId="Equation.3">
                  <p:embed/>
                </p:oleObj>
              </mc:Choice>
              <mc:Fallback>
                <p:oleObj name="方程式" r:id="rId10" imgW="54559200" imgH="5486400" progId="Equation.3">
                  <p:embed/>
                  <p:pic>
                    <p:nvPicPr>
                      <p:cNvPr id="0" name="图片 3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" name="方程式" r:id="rId12" imgW="19812000" imgH="4876800" progId="Equation.3">
                  <p:embed/>
                </p:oleObj>
              </mc:Choice>
              <mc:Fallback>
                <p:oleObj name="方程式" r:id="rId12" imgW="19812000" imgH="4876800" progId="Equation.3">
                  <p:embed/>
                  <p:pic>
                    <p:nvPicPr>
                      <p:cNvPr id="0" name="图片 3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9" name="方程式" r:id="rId14" imgW="3657600" imgH="4267200" progId="Equation.3">
                      <p:embed/>
                    </p:oleObj>
                  </mc:Choice>
                  <mc:Fallback>
                    <p:oleObj name="方程式" r:id="rId14" imgW="3657600" imgH="4267200" progId="Equation.3">
                      <p:embed/>
                      <p:pic>
                        <p:nvPicPr>
                          <p:cNvPr id="0" name="图片 39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" name="方程式" r:id="rId16" imgW="6096000" imgH="4267200" progId="Equation.3">
                  <p:embed/>
                </p:oleObj>
              </mc:Choice>
              <mc:Fallback>
                <p:oleObj name="方程式" r:id="rId16" imgW="6096000" imgH="4267200" progId="Equation.3">
                  <p:embed/>
                  <p:pic>
                    <p:nvPicPr>
                      <p:cNvPr id="0" name="图片 3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" name="方程式" r:id="rId18" imgW="10058400" imgH="5486400" progId="Equation.3">
                  <p:embed/>
                </p:oleObj>
              </mc:Choice>
              <mc:Fallback>
                <p:oleObj name="方程式" r:id="rId18" imgW="10058400" imgH="5486400" progId="Equation.3">
                  <p:embed/>
                  <p:pic>
                    <p:nvPicPr>
                      <p:cNvPr id="0" name="图片 3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" name="方程式" r:id="rId20" imgW="27432000" imgH="11887200" progId="Equation.3">
                  <p:embed/>
                </p:oleObj>
              </mc:Choice>
              <mc:Fallback>
                <p:oleObj name="方程式" r:id="rId20" imgW="27432000" imgH="11887200" progId="Equation.3">
                  <p:embed/>
                  <p:pic>
                    <p:nvPicPr>
                      <p:cNvPr id="0" name="图片 3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3" name="方程式" r:id="rId4" imgW="28956000" imgH="4876800" progId="Equation.3">
                  <p:embed/>
                </p:oleObj>
              </mc:Choice>
              <mc:Fallback>
                <p:oleObj name="方程式" r:id="rId4" imgW="28956000" imgH="4876800" progId="Equation.3">
                  <p:embed/>
                  <p:pic>
                    <p:nvPicPr>
                      <p:cNvPr id="0" name="图片 20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30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4" name="方程式" r:id="rId6" imgW="3657600" imgH="4267200" progId="Equation.3">
                      <p:embed/>
                    </p:oleObj>
                  </mc:Choice>
                  <mc:Fallback>
                    <p:oleObj name="方程式" r:id="rId6" imgW="3657600" imgH="4267200" progId="Equation.3">
                      <p:embed/>
                      <p:pic>
                        <p:nvPicPr>
                          <p:cNvPr id="0" name="图片 206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5" name="方程式" r:id="rId8" imgW="10058400" imgH="5486400" progId="Equation.3">
                  <p:embed/>
                </p:oleObj>
              </mc:Choice>
              <mc:Fallback>
                <p:oleObj name="方程式" r:id="rId8" imgW="10058400" imgH="5486400" progId="Equation.3">
                  <p:embed/>
                  <p:pic>
                    <p:nvPicPr>
                      <p:cNvPr id="0" name="图片 20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6" name="方程式" r:id="rId10" imgW="27432000" imgH="11887200" progId="Equation.3">
                  <p:embed/>
                </p:oleObj>
              </mc:Choice>
              <mc:Fallback>
                <p:oleObj name="方程式" r:id="rId10" imgW="27432000" imgH="11887200" progId="Equation.3">
                  <p:embed/>
                  <p:pic>
                    <p:nvPicPr>
                      <p:cNvPr id="0" name="图片 20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7" name="方程式" r:id="rId12" imgW="26212800" imgH="4876800" progId="Equation.3">
                  <p:embed/>
                </p:oleObj>
              </mc:Choice>
              <mc:Fallback>
                <p:oleObj name="方程式" r:id="rId12" imgW="26212800" imgH="4876800" progId="Equation.3">
                  <p:embed/>
                  <p:pic>
                    <p:nvPicPr>
                      <p:cNvPr id="0" name="图片 20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8" name="方程式" r:id="rId14" imgW="26517600" imgH="4876800" progId="Equation.3">
                  <p:embed/>
                </p:oleObj>
              </mc:Choice>
              <mc:Fallback>
                <p:oleObj name="方程式" r:id="rId14" imgW="26517600" imgH="4876800" progId="Equation.3">
                  <p:embed/>
                  <p:pic>
                    <p:nvPicPr>
                      <p:cNvPr id="0" name="图片 20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9" name="方程式" r:id="rId16" imgW="17068800" imgH="4876800" progId="Equation.3">
                  <p:embed/>
                </p:oleObj>
              </mc:Choice>
              <mc:Fallback>
                <p:oleObj name="方程式" r:id="rId16" imgW="17068800" imgH="4876800" progId="Equation.3">
                  <p:embed/>
                  <p:pic>
                    <p:nvPicPr>
                      <p:cNvPr id="0" name="图片 20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0" name="方程式" r:id="rId18" imgW="6096000" imgH="1828800" progId="Equation.3">
                  <p:embed/>
                </p:oleObj>
              </mc:Choice>
              <mc:Fallback>
                <p:oleObj name="方程式" r:id="rId18" imgW="6096000" imgH="1828800" progId="Equation.3">
                  <p:embed/>
                  <p:pic>
                    <p:nvPicPr>
                      <p:cNvPr id="0" name="图片 20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1" name="方程式" r:id="rId20" imgW="14935200" imgH="4876800" progId="Equation.3">
                  <p:embed/>
                </p:oleObj>
              </mc:Choice>
              <mc:Fallback>
                <p:oleObj name="方程式" r:id="rId20" imgW="14935200" imgH="4876800" progId="Equation.3">
                  <p:embed/>
                  <p:pic>
                    <p:nvPicPr>
                      <p:cNvPr id="0" name="图片 20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" name="方程式" r:id="rId22" imgW="17068800" imgH="4876800" progId="Equation.3">
                  <p:embed/>
                </p:oleObj>
              </mc:Choice>
              <mc:Fallback>
                <p:oleObj name="方程式" r:id="rId22" imgW="17068800" imgH="4876800" progId="Equation.3">
                  <p:embed/>
                  <p:pic>
                    <p:nvPicPr>
                      <p:cNvPr id="0" name="图片 20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" name="方程式" r:id="rId24" imgW="6096000" imgH="1828800" progId="Equation.3">
                  <p:embed/>
                </p:oleObj>
              </mc:Choice>
              <mc:Fallback>
                <p:oleObj name="方程式" r:id="rId24" imgW="6096000" imgH="1828800" progId="Equation.3">
                  <p:embed/>
                  <p:pic>
                    <p:nvPicPr>
                      <p:cNvPr id="0" name="图片 20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4" name="方程式" r:id="rId25" imgW="72847200" imgH="4876800" progId="Equation.3">
                  <p:embed/>
                </p:oleObj>
              </mc:Choice>
              <mc:Fallback>
                <p:oleObj name="方程式" r:id="rId25" imgW="72847200" imgH="4876800" progId="Equation.3">
                  <p:embed/>
                  <p:pic>
                    <p:nvPicPr>
                      <p:cNvPr id="0" name="图片 20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5" name="方程式" r:id="rId27" imgW="46634400" imgH="5486400" progId="Equation.3">
                  <p:embed/>
                </p:oleObj>
              </mc:Choice>
              <mc:Fallback>
                <p:oleObj name="方程式" r:id="rId27" imgW="46634400" imgH="5486400" progId="Equation.3">
                  <p:embed/>
                  <p:pic>
                    <p:nvPicPr>
                      <p:cNvPr id="0" name="图片 20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0" name="方程式" r:id="rId4" imgW="53340000" imgH="7620000" progId="Equation.3">
                  <p:embed/>
                </p:oleObj>
              </mc:Choice>
              <mc:Fallback>
                <p:oleObj name="方程式" r:id="rId4" imgW="53340000" imgH="7620000" progId="Equation.3">
                  <p:embed/>
                  <p:pic>
                    <p:nvPicPr>
                      <p:cNvPr id="0" name="图片 21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" name="方程式" r:id="rId6" imgW="92354400" imgH="7620000" progId="Equation.3">
                  <p:embed/>
                </p:oleObj>
              </mc:Choice>
              <mc:Fallback>
                <p:oleObj name="方程式" r:id="rId6" imgW="92354400" imgH="7620000" progId="Equation.3">
                  <p:embed/>
                  <p:pic>
                    <p:nvPicPr>
                      <p:cNvPr id="0" name="图片 21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263525" y="5813425"/>
          <a:ext cx="1954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" name="方程式" r:id="rId8" imgW="21031200" imgH="7620000" progId="Equation.3">
                  <p:embed/>
                </p:oleObj>
              </mc:Choice>
              <mc:Fallback>
                <p:oleObj name="方程式" r:id="rId8" imgW="21031200" imgH="7620000" progId="Equation.3">
                  <p:embed/>
                  <p:pic>
                    <p:nvPicPr>
                      <p:cNvPr id="0" name="图片 21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5813425"/>
                        <a:ext cx="19542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" name="方程式" r:id="rId10" imgW="17983200" imgH="7620000" progId="Equation.3">
                  <p:embed/>
                </p:oleObj>
              </mc:Choice>
              <mc:Fallback>
                <p:oleObj name="方程式" r:id="rId10" imgW="17983200" imgH="7620000" progId="Equation.3">
                  <p:embed/>
                  <p:pic>
                    <p:nvPicPr>
                      <p:cNvPr id="0" name="图片 21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4" name="方程式" r:id="rId12" imgW="5791200" imgH="4267200" progId="Equation.3">
                  <p:embed/>
                </p:oleObj>
              </mc:Choice>
              <mc:Fallback>
                <p:oleObj name="方程式" r:id="rId12" imgW="5791200" imgH="4267200" progId="Equation.3">
                  <p:embed/>
                  <p:pic>
                    <p:nvPicPr>
                      <p:cNvPr id="0" name="图片 21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" name="方程式" r:id="rId14" imgW="5791200" imgH="4267200" progId="Equation.3">
                  <p:embed/>
                </p:oleObj>
              </mc:Choice>
              <mc:Fallback>
                <p:oleObj name="方程式" r:id="rId14" imgW="5791200" imgH="4267200" progId="Equation.3">
                  <p:embed/>
                  <p:pic>
                    <p:nvPicPr>
                      <p:cNvPr id="0" name="图片 21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vectors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" name="方程式" r:id="rId16" imgW="26517600" imgH="7620000" progId="Equation.3">
                  <p:embed/>
                </p:oleObj>
              </mc:Choice>
              <mc:Fallback>
                <p:oleObj name="方程式" r:id="rId16" imgW="26517600" imgH="7620000" progId="Equation.3">
                  <p:embed/>
                  <p:pic>
                    <p:nvPicPr>
                      <p:cNvPr id="0" name="图片 21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" name="方程式" r:id="rId18" imgW="7924800" imgH="4572000" progId="Equation.3">
                  <p:embed/>
                </p:oleObj>
              </mc:Choice>
              <mc:Fallback>
                <p:oleObj name="方程式" r:id="rId18" imgW="7924800" imgH="4572000" progId="Equation.3">
                  <p:embed/>
                  <p:pic>
                    <p:nvPicPr>
                      <p:cNvPr id="0" name="图片 21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" name="方程式" r:id="rId20" imgW="26517600" imgH="7620000" progId="Equation.3">
                  <p:embed/>
                </p:oleObj>
              </mc:Choice>
              <mc:Fallback>
                <p:oleObj name="方程式" r:id="rId20" imgW="26517600" imgH="7620000" progId="Equation.3">
                  <p:embed/>
                  <p:pic>
                    <p:nvPicPr>
                      <p:cNvPr id="0" name="图片 21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9" name="方程式" r:id="rId22" imgW="9753600" imgH="4572000" progId="Equation.3">
                  <p:embed/>
                </p:oleObj>
              </mc:Choice>
              <mc:Fallback>
                <p:oleObj name="方程式" r:id="rId22" imgW="9753600" imgH="4572000" progId="Equation.3">
                  <p:embed/>
                  <p:pic>
                    <p:nvPicPr>
                      <p:cNvPr id="0" name="图片 21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0" name="方程式" r:id="rId24" imgW="4267200" imgH="2133600" progId="Equation.3">
                  <p:embed/>
                </p:oleObj>
              </mc:Choice>
              <mc:Fallback>
                <p:oleObj name="方程式" r:id="rId24" imgW="4267200" imgH="2133600" progId="Equation.3">
                  <p:embed/>
                  <p:pic>
                    <p:nvPicPr>
                      <p:cNvPr id="0" name="图片 21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1" name="方程式" r:id="rId26" imgW="27432000" imgH="11887200" progId="Equation.3">
                  <p:embed/>
                </p:oleObj>
              </mc:Choice>
              <mc:Fallback>
                <p:oleObj name="方程式" r:id="rId26" imgW="27432000" imgH="11887200" progId="Equation.3">
                  <p:embed/>
                  <p:pic>
                    <p:nvPicPr>
                      <p:cNvPr id="0" name="图片 21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2" name="方程式" r:id="rId28" imgW="46634400" imgH="5486400" progId="Equation.3">
                  <p:embed/>
                </p:oleObj>
              </mc:Choice>
              <mc:Fallback>
                <p:oleObj name="方程式" r:id="rId28" imgW="46634400" imgH="5486400" progId="Equation.3">
                  <p:embed/>
                  <p:pic>
                    <p:nvPicPr>
                      <p:cNvPr id="0" name="图片 21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方程式" r:id="rId4" imgW="17983200" imgH="7620000" progId="Equation.3">
                  <p:embed/>
                </p:oleObj>
              </mc:Choice>
              <mc:Fallback>
                <p:oleObj name="方程式" r:id="rId4" imgW="17983200" imgH="7620000" progId="Equation.3">
                  <p:embed/>
                  <p:pic>
                    <p:nvPicPr>
                      <p:cNvPr id="0" name="图片 22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方程式" r:id="rId6" imgW="17068800" imgH="4876800" progId="Equation.3">
                  <p:embed/>
                </p:oleObj>
              </mc:Choice>
              <mc:Fallback>
                <p:oleObj name="方程式" r:id="rId6" imgW="17068800" imgH="4876800" progId="Equation.3">
                  <p:embed/>
                  <p:pic>
                    <p:nvPicPr>
                      <p:cNvPr id="0" name="图片 22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方程式" r:id="rId8" imgW="12801600" imgH="10363200" progId="Equation.3">
                  <p:embed/>
                </p:oleObj>
              </mc:Choice>
              <mc:Fallback>
                <p:oleObj name="方程式" r:id="rId8" imgW="12801600" imgH="10363200" progId="Equation.3">
                  <p:embed/>
                  <p:pic>
                    <p:nvPicPr>
                      <p:cNvPr id="0" name="图片 22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方程式" r:id="rId10" imgW="12192000" imgH="9448800" progId="Equation.3">
                  <p:embed/>
                </p:oleObj>
              </mc:Choice>
              <mc:Fallback>
                <p:oleObj name="方程式" r:id="rId10" imgW="12192000" imgH="9448800" progId="Equation.3">
                  <p:embed/>
                  <p:pic>
                    <p:nvPicPr>
                      <p:cNvPr id="0" name="图片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方程式" r:id="rId12" imgW="3048000" imgH="4267200" progId="Equation.3">
                  <p:embed/>
                </p:oleObj>
              </mc:Choice>
              <mc:Fallback>
                <p:oleObj name="方程式" r:id="rId12" imgW="3048000" imgH="4267200" progId="Equation.3">
                  <p:embed/>
                  <p:pic>
                    <p:nvPicPr>
                      <p:cNvPr id="0" name="图片 22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方程式" r:id="rId14" imgW="10058400" imgH="5486400" progId="Equation.3">
                  <p:embed/>
                </p:oleObj>
              </mc:Choice>
              <mc:Fallback>
                <p:oleObj name="方程式" r:id="rId14" imgW="10058400" imgH="5486400" progId="Equation.3">
                  <p:embed/>
                  <p:pic>
                    <p:nvPicPr>
                      <p:cNvPr id="0" name="图片 22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方程式" r:id="rId16" imgW="9448800" imgH="9448800" progId="Equation.3">
                  <p:embed/>
                </p:oleObj>
              </mc:Choice>
              <mc:Fallback>
                <p:oleObj name="方程式" r:id="rId16" imgW="9448800" imgH="9448800" progId="Equation.3">
                  <p:embed/>
                  <p:pic>
                    <p:nvPicPr>
                      <p:cNvPr id="0" name="图片 22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6" name="方程式" r:id="rId18" imgW="14935200" imgH="5486400" progId="Equation.3">
                    <p:embed/>
                  </p:oleObj>
                </mc:Choice>
                <mc:Fallback>
                  <p:oleObj name="方程式" r:id="rId18" imgW="14935200" imgH="5486400" progId="Equation.3">
                    <p:embed/>
                    <p:pic>
                      <p:nvPicPr>
                        <p:cNvPr id="0" name="图片 22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方程式" r:id="rId20" imgW="14020800" imgH="9448800" progId="Equation.3">
                  <p:embed/>
                </p:oleObj>
              </mc:Choice>
              <mc:Fallback>
                <p:oleObj name="方程式" r:id="rId20" imgW="14020800" imgH="9448800" progId="Equation.3">
                  <p:embed/>
                  <p:pic>
                    <p:nvPicPr>
                      <p:cNvPr id="0" name="图片 22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方程式" r:id="rId22" imgW="14325600" imgH="11277600" progId="Equation.3">
                  <p:embed/>
                </p:oleObj>
              </mc:Choice>
              <mc:Fallback>
                <p:oleObj name="方程式" r:id="rId22" imgW="14325600" imgH="11277600" progId="Equation.3">
                  <p:embed/>
                  <p:pic>
                    <p:nvPicPr>
                      <p:cNvPr id="0" name="图片 22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方程式" r:id="rId24" imgW="27432000" imgH="11887200" progId="Equation.3">
                  <p:embed/>
                </p:oleObj>
              </mc:Choice>
              <mc:Fallback>
                <p:oleObj name="方程式" r:id="rId24" imgW="27432000" imgH="11887200" progId="Equation.3">
                  <p:embed/>
                  <p:pic>
                    <p:nvPicPr>
                      <p:cNvPr id="0" name="图片 22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方程式" r:id="rId4" imgW="16459200" imgH="4876800" progId="Equation.3">
                  <p:embed/>
                </p:oleObj>
              </mc:Choice>
              <mc:Fallback>
                <p:oleObj name="方程式" r:id="rId4" imgW="16459200" imgH="4876800" progId="Equation.3">
                  <p:embed/>
                  <p:pic>
                    <p:nvPicPr>
                      <p:cNvPr id="0" name="图片 11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8819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separable case, to obtain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800" dirty="0"/>
                  <a:t>, you only have to update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 times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2856230"/>
                <a:ext cx="664845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8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R: the largest distance between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12" y="4524741"/>
                <a:ext cx="664845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" t="-38" r="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566412" y="3973900"/>
            <a:ext cx="569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δ: margin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65339" y="5751241"/>
            <a:ext cx="466825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related to the space of y!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training fast?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方程式" r:id="rId5" imgW="14325600" imgH="11277600" progId="Equation.3">
                  <p:embed/>
                </p:oleObj>
              </mc:Choice>
              <mc:Fallback>
                <p:oleObj name="方程式" r:id="rId5" imgW="14325600" imgH="11277600" progId="Equation.3">
                  <p:embed/>
                  <p:pic>
                    <p:nvPicPr>
                      <p:cNvPr id="0" name="图片 7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29692" cy="1419225"/>
            <a:chOff x="708140" y="4254520"/>
            <a:chExt cx="1629692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945594" y="4254520"/>
            <a:ext cx="139223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" name="方程式" r:id="rId7" imgW="13716000" imgH="5486400" progId="Equation.3">
                    <p:embed/>
                  </p:oleObj>
                </mc:Choice>
                <mc:Fallback>
                  <p:oleObj name="方程式" r:id="rId7" imgW="13716000" imgH="5486400" progId="Equation.3">
                    <p:embed/>
                    <p:pic>
                      <p:nvPicPr>
                        <p:cNvPr id="0" name="图片 7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594" y="4254520"/>
                          <a:ext cx="139223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" name="方程式" r:id="rId9" imgW="11887200" imgH="5486400" progId="Equation.3">
                    <p:embed/>
                  </p:oleObj>
                </mc:Choice>
                <mc:Fallback>
                  <p:oleObj name="方程式" r:id="rId9" imgW="11887200" imgH="5486400" progId="Equation.3">
                    <p:embed/>
                    <p:pic>
                      <p:nvPicPr>
                        <p:cNvPr id="0" name="图片 7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" name="方程式" r:id="rId11" imgW="6096000" imgH="4876800" progId="Equation.3">
                  <p:embed/>
                </p:oleObj>
              </mc:Choice>
              <mc:Fallback>
                <p:oleObj name="方程式" r:id="rId11" imgW="6096000" imgH="4876800" progId="Equation.3">
                  <p:embed/>
                  <p:pic>
                    <p:nvPicPr>
                      <p:cNvPr id="0" name="图片 7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" name="方程式" r:id="rId13" imgW="6705600" imgH="4876800" progId="Equation.3">
                  <p:embed/>
                </p:oleObj>
              </mc:Choice>
              <mc:Fallback>
                <p:oleObj name="方程式" r:id="rId13" imgW="6705600" imgH="4876800" progId="Equation.3">
                  <p:embed/>
                  <p:pic>
                    <p:nvPicPr>
                      <p:cNvPr id="0" name="图片 7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Non-separable Case</a:t>
            </a:r>
            <a:br>
              <a:rPr lang="en-US" altLang="zh-TW" dirty="0"/>
            </a:br>
            <a:r>
              <a:rPr lang="zh-CN" altLang="en-US" sz="1400" dirty="0">
                <a:solidFill>
                  <a:srgbClr val="0000FF"/>
                </a:solidFill>
              </a:rPr>
              <a:t>硬边界软边界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data is non-separable, some weights are still better than the others.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Undoubtedly,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800" dirty="0"/>
                  <a:t> is better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sz="2800" dirty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09" y="527861"/>
                <a:ext cx="300582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609" t="-3080" r="-1590" b="-7001"/>
                </a:stretch>
              </a:blip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群組 92"/>
          <p:cNvGrpSpPr/>
          <p:nvPr/>
        </p:nvGrpSpPr>
        <p:grpSpPr>
          <a:xfrm>
            <a:off x="1118029" y="2719133"/>
            <a:ext cx="3001266" cy="3795193"/>
            <a:chOff x="10028655" y="-48542"/>
            <a:chExt cx="3001266" cy="3795193"/>
          </a:xfrm>
        </p:grpSpPr>
        <p:grpSp>
          <p:nvGrpSpPr>
            <p:cNvPr id="81" name="群組 80"/>
            <p:cNvGrpSpPr/>
            <p:nvPr/>
          </p:nvGrpSpPr>
          <p:grpSpPr>
            <a:xfrm>
              <a:off x="10031123" y="1085195"/>
              <a:ext cx="2382895" cy="699113"/>
              <a:chOff x="8050941" y="3586722"/>
              <a:chExt cx="2382895" cy="699113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3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37" name="矩形 36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941" y="3773844"/>
                    <a:ext cx="2382895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群組 84"/>
            <p:cNvGrpSpPr/>
            <p:nvPr/>
          </p:nvGrpSpPr>
          <p:grpSpPr>
            <a:xfrm>
              <a:off x="10028655" y="265450"/>
              <a:ext cx="2382896" cy="699112"/>
              <a:chOff x="11451310" y="3184419"/>
              <a:chExt cx="2382896" cy="699112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42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3" name="矩形 42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1310" y="3369074"/>
                    <a:ext cx="238289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群組 83"/>
            <p:cNvGrpSpPr/>
            <p:nvPr/>
          </p:nvGrpSpPr>
          <p:grpSpPr>
            <a:xfrm>
              <a:off x="10028655" y="2882237"/>
              <a:ext cx="2382896" cy="699112"/>
              <a:chOff x="8254198" y="5302085"/>
              <a:chExt cx="2382896" cy="699112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39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40" name="矩形 39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字方塊 45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6" name="文字方塊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直線單箭頭接點 46"/>
            <p:cNvCxnSpPr/>
            <p:nvPr/>
          </p:nvCxnSpPr>
          <p:spPr>
            <a:xfrm flipV="1">
              <a:off x="12737300" y="-485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>
              <a:off x="12443630" y="1482725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>
              <a:off x="12444678" y="324360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12414018" y="671193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028655" y="2024987"/>
              <a:ext cx="2382896" cy="699112"/>
              <a:chOff x="8254198" y="5302085"/>
              <a:chExt cx="2382896" cy="699112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9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91" name="矩形 90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字方塊 88"/>
                  <p:cNvSpPr txBox="1"/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9" name="文字方塊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4198" y="5478125"/>
                    <a:ext cx="2382896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直線接點 91"/>
            <p:cNvCxnSpPr/>
            <p:nvPr/>
          </p:nvCxnSpPr>
          <p:spPr>
            <a:xfrm>
              <a:off x="12444678" y="2386351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4811613" y="2704575"/>
            <a:ext cx="3117378" cy="3795193"/>
            <a:chOff x="4477790" y="2690061"/>
            <a:chExt cx="3117378" cy="3795193"/>
          </a:xfrm>
        </p:grpSpPr>
        <p:grpSp>
          <p:nvGrpSpPr>
            <p:cNvPr id="95" name="群組 94"/>
            <p:cNvGrpSpPr/>
            <p:nvPr/>
          </p:nvGrpSpPr>
          <p:grpSpPr>
            <a:xfrm>
              <a:off x="4529286" y="5612786"/>
              <a:ext cx="2463046" cy="699113"/>
              <a:chOff x="7963857" y="3586722"/>
              <a:chExt cx="2463046" cy="699113"/>
            </a:xfrm>
          </p:grpSpPr>
          <p:grpSp>
            <p:nvGrpSpPr>
              <p:cNvPr id="116" name="群組 115"/>
              <p:cNvGrpSpPr/>
              <p:nvPr/>
            </p:nvGrpSpPr>
            <p:grpSpPr>
              <a:xfrm>
                <a:off x="9074483" y="3586722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18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9" name="矩形 118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字方塊 116"/>
                  <p:cNvSpPr txBox="1"/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文字方塊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3857" y="3773844"/>
                    <a:ext cx="246304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群組 95"/>
            <p:cNvGrpSpPr/>
            <p:nvPr/>
          </p:nvGrpSpPr>
          <p:grpSpPr>
            <a:xfrm>
              <a:off x="4477790" y="3004053"/>
              <a:ext cx="2463046" cy="699112"/>
              <a:chOff x="11335198" y="3184419"/>
              <a:chExt cx="2463046" cy="699112"/>
            </a:xfrm>
          </p:grpSpPr>
          <p:grpSp>
            <p:nvGrpSpPr>
              <p:cNvPr id="112" name="群組 111"/>
              <p:cNvGrpSpPr/>
              <p:nvPr/>
            </p:nvGrpSpPr>
            <p:grpSpPr>
              <a:xfrm>
                <a:off x="12434184" y="3184419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4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5" name="矩形 114"/>
                <p:cNvSpPr/>
                <p:nvPr/>
              </p:nvSpPr>
              <p:spPr>
                <a:xfrm>
                  <a:off x="5949738" y="2426247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字方塊 112"/>
                  <p:cNvSpPr txBox="1"/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3" name="文字方塊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5198" y="3369074"/>
                    <a:ext cx="246304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群組 96"/>
            <p:cNvGrpSpPr/>
            <p:nvPr/>
          </p:nvGrpSpPr>
          <p:grpSpPr>
            <a:xfrm>
              <a:off x="4535846" y="4720954"/>
              <a:ext cx="2444259" cy="699112"/>
              <a:chOff x="8196142" y="5302085"/>
              <a:chExt cx="2444259" cy="699112"/>
            </a:xfrm>
          </p:grpSpPr>
          <p:grpSp>
            <p:nvGrpSpPr>
              <p:cNvPr id="108" name="群組 107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10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11" name="矩形 110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142" y="5478125"/>
                    <a:ext cx="2444259" cy="3693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直線單箭頭接點 97"/>
            <p:cNvCxnSpPr/>
            <p:nvPr/>
          </p:nvCxnSpPr>
          <p:spPr>
            <a:xfrm flipV="1">
              <a:off x="7302547" y="2690061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7028877" y="6010316"/>
              <a:ext cx="54106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7009925" y="508231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6979265" y="3409796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4521332" y="3863704"/>
              <a:ext cx="2463046" cy="699112"/>
              <a:chOff x="8181628" y="5302085"/>
              <a:chExt cx="2463046" cy="699112"/>
            </a:xfrm>
          </p:grpSpPr>
          <p:grpSp>
            <p:nvGrpSpPr>
              <p:cNvPr id="104" name="群組 103"/>
              <p:cNvGrpSpPr/>
              <p:nvPr/>
            </p:nvGrpSpPr>
            <p:grpSpPr>
              <a:xfrm>
                <a:off x="9276627" y="5302085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06" name="內容版面配置區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07" name="矩形 106"/>
                <p:cNvSpPr/>
                <p:nvPr/>
              </p:nvSpPr>
              <p:spPr>
                <a:xfrm>
                  <a:off x="6876661" y="2972647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5" name="文字方塊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1628" y="5478125"/>
                    <a:ext cx="2463046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線接點 102"/>
            <p:cNvCxnSpPr/>
            <p:nvPr/>
          </p:nvCxnSpPr>
          <p:spPr>
            <a:xfrm>
              <a:off x="7009925" y="4225068"/>
              <a:ext cx="58524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Cost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a cost C to evaluate how bad a w is, and then pick the w minimizing the cost C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1317776" y="4777093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6" y="4964215"/>
                <a:ext cx="22802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14" r="-80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群組 50"/>
          <p:cNvGrpSpPr/>
          <p:nvPr/>
        </p:nvGrpSpPr>
        <p:grpSpPr>
          <a:xfrm>
            <a:off x="1317134" y="3047640"/>
            <a:ext cx="1118580" cy="699112"/>
            <a:chOff x="5611104" y="2144355"/>
            <a:chExt cx="2772412" cy="1732758"/>
          </a:xfrm>
        </p:grpSpPr>
        <p:pic>
          <p:nvPicPr>
            <p:cNvPr id="5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5949738" y="2426247"/>
              <a:ext cx="2049921" cy="116897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0" y="3232295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" t="-39" r="-791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371203" y="5664427"/>
            <a:ext cx="1118580" cy="699112"/>
            <a:chOff x="5611104" y="2144355"/>
            <a:chExt cx="2772412" cy="1732758"/>
          </a:xfrm>
        </p:grpSpPr>
        <p:pic>
          <p:nvPicPr>
            <p:cNvPr id="4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" y="5840467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" t="-101" r="-799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 flipV="1">
            <a:off x="2955821" y="2733648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663199" y="5145594"/>
            <a:ext cx="5410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663199" y="602579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2632539" y="3453383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1347332" y="3920617"/>
            <a:ext cx="1118580" cy="699112"/>
            <a:chOff x="5611104" y="2144355"/>
            <a:chExt cx="2772412" cy="1732758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6876661" y="2972647"/>
              <a:ext cx="1353529" cy="8173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9" y="4096657"/>
                <a:ext cx="22802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74" r="-80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接點 41"/>
          <p:cNvCxnSpPr/>
          <p:nvPr/>
        </p:nvCxnSpPr>
        <p:spPr>
          <a:xfrm>
            <a:off x="2639328" y="4281981"/>
            <a:ext cx="5852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373425" y="3412822"/>
            <a:ext cx="0" cy="173277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800" y="3901446"/>
                <a:ext cx="1526187" cy="1038489"/>
              </a:xfrm>
              <a:prstGeom prst="rect">
                <a:avLst/>
              </a:prstGeom>
              <a:blipFill rotWithShape="1">
                <a:blip r:embed="rId5"/>
                <a:stretch>
                  <a:fillRect l="-41" t="-1" r="18" b="-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65" y="3003226"/>
                <a:ext cx="3171125" cy="524439"/>
              </a:xfrm>
              <a:prstGeom prst="rect">
                <a:avLst/>
              </a:prstGeom>
              <a:blipFill rotWithShape="1">
                <a:blip r:embed="rId6"/>
                <a:stretch>
                  <a:fillRect l="-5" t="-59" r="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78" y="3516150"/>
                <a:ext cx="2035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" t="-42" r="20" b="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/>
          <p:cNvSpPr txBox="1"/>
          <p:nvPr/>
        </p:nvSpPr>
        <p:spPr>
          <a:xfrm>
            <a:off x="4211276" y="5202762"/>
            <a:ext cx="3967089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the minimum value?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4211276" y="5891237"/>
            <a:ext cx="396708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 alternatives?</a:t>
            </a:r>
            <a:endParaRPr lang="zh-TW" altLang="en-US" sz="2400" dirty="0"/>
          </a:p>
        </p:txBody>
      </p:sp>
      <p:cxnSp>
        <p:nvCxnSpPr>
          <p:cNvPr id="5" name="直線單箭頭接點 4"/>
          <p:cNvCxnSpPr>
            <a:endCxn id="64" idx="1"/>
          </p:cNvCxnSpPr>
          <p:nvPr/>
        </p:nvCxnSpPr>
        <p:spPr>
          <a:xfrm flipV="1">
            <a:off x="3373425" y="3265446"/>
            <a:ext cx="641840" cy="10047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2" grpId="0"/>
      <p:bldP spid="48" grpId="0"/>
      <p:bldP spid="44" grpId="0"/>
      <p:bldP spid="63" grpId="0"/>
      <p:bldP spid="64" grpId="0"/>
      <p:bldP spid="65" grpId="0"/>
      <p:bldP spid="67" grpId="0" animBg="1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(Stochastic) Gradient Descent</a:t>
            </a:r>
            <a:br>
              <a:rPr lang="en-US" altLang="zh-TW" dirty="0"/>
            </a:br>
            <a:r>
              <a:rPr lang="en-US" altLang="zh-TW" sz="1400" dirty="0">
                <a:solidFill>
                  <a:srgbClr val="0000FF"/>
                </a:solidFill>
              </a:rPr>
              <a:t>https://zhuanlan.zhihu.com/p/261375491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1496" y="4416671"/>
            <a:ext cx="467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(Stochastic) Gradient descent: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We only have to know how to compute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03" y="5113556"/>
                <a:ext cx="559499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1005" r="5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14" y="2390221"/>
                <a:ext cx="1526187" cy="1038489"/>
              </a:xfrm>
              <a:prstGeom prst="rect">
                <a:avLst/>
              </a:prstGeom>
              <a:blipFill rotWithShape="1">
                <a:blip r:embed="rId3"/>
                <a:stretch>
                  <a:fillRect l="-27" t="-8" r="4" b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25" y="3602455"/>
                <a:ext cx="3171125" cy="524439"/>
              </a:xfrm>
              <a:prstGeom prst="rect">
                <a:avLst/>
              </a:prstGeom>
              <a:blipFill rotWithShape="1">
                <a:blip r:embed="rId4"/>
                <a:stretch>
                  <a:fillRect l="-15" t="-19" r="1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0" y="3602455"/>
                <a:ext cx="2035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" t="-27" r="23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However, there is “max”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…….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64" y="5732336"/>
                <a:ext cx="512086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52" t="-6368" r="-941" b="-14534"/>
                </a:stretch>
              </a:blip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w minimizing the cost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0" y="1784394"/>
                <a:ext cx="658495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9" t="-8" r="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93044" y="427058"/>
            <a:ext cx="7010540" cy="924916"/>
            <a:chOff x="1173254" y="122258"/>
            <a:chExt cx="7010540" cy="924916"/>
          </a:xfrm>
        </p:grpSpPr>
        <p:grpSp>
          <p:nvGrpSpPr>
            <p:cNvPr id="6" name="群組 5"/>
            <p:cNvGrpSpPr/>
            <p:nvPr/>
          </p:nvGrpSpPr>
          <p:grpSpPr>
            <a:xfrm>
              <a:off x="1173254" y="122258"/>
              <a:ext cx="5183020" cy="524439"/>
              <a:chOff x="2472667" y="3571310"/>
              <a:chExt cx="5183020" cy="524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字方塊 3"/>
                  <p:cNvSpPr txBox="1"/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字方塊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2667" y="3571310"/>
                    <a:ext cx="3171125" cy="524439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810" y="3602598"/>
                    <a:ext cx="2035877" cy="369332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How to compute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335" y="677842"/>
                  <a:ext cx="2845459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610893" y="1261037"/>
            <a:ext cx="28554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When w is different, the y can be different.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201" y="2423734"/>
            <a:ext cx="16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Space of w</a:t>
            </a:r>
            <a:endParaRPr lang="zh-TW" altLang="en-US" sz="2400" b="1" i="1" u="sng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1451811" y="3546453"/>
            <a:ext cx="5297674" cy="283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1451811" y="3059709"/>
            <a:ext cx="6649452" cy="1291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381524" y="2375826"/>
            <a:ext cx="3757213" cy="4421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97" y="5850156"/>
                <a:ext cx="2916311" cy="524439"/>
              </a:xfrm>
              <a:prstGeom prst="rect">
                <a:avLst/>
              </a:prstGeom>
              <a:blipFill rotWithShape="1">
                <a:blip r:embed="rId5"/>
                <a:stretch>
                  <a:fillRect l="-177" t="-950" r="-158" b="-880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089" y="5060185"/>
                <a:ext cx="3483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1" t="-137" r="-7375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65" y="4319333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" t="-17" r="-608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56" y="4350967"/>
                <a:ext cx="508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06" t="-158" r="-5006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>
            <a:endCxn id="44" idx="1"/>
          </p:cNvCxnSpPr>
          <p:nvPr/>
        </p:nvCxnSpPr>
        <p:spPr>
          <a:xfrm>
            <a:off x="3166454" y="5429517"/>
            <a:ext cx="1902843" cy="682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609542" y="4586607"/>
            <a:ext cx="1011769" cy="130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6045192" y="4731779"/>
            <a:ext cx="816117" cy="1158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1" y="4860348"/>
                <a:ext cx="2035877" cy="738664"/>
              </a:xfrm>
              <a:prstGeom prst="rect">
                <a:avLst/>
              </a:prstGeom>
              <a:blipFill rotWithShape="1">
                <a:blip r:embed="rId9"/>
                <a:stretch>
                  <a:fillRect l="-238" t="-696" r="-227" b="-572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24" y="3528546"/>
                <a:ext cx="2035877" cy="738664"/>
              </a:xfrm>
              <a:prstGeom prst="rect">
                <a:avLst/>
              </a:prstGeom>
              <a:blipFill rotWithShape="1">
                <a:blip r:embed="rId10"/>
                <a:stretch>
                  <a:fillRect l="-257" t="-668" r="-208" b="-600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5" y="3546453"/>
                <a:ext cx="2035878" cy="738664"/>
              </a:xfrm>
              <a:prstGeom prst="rect">
                <a:avLst/>
              </a:prstGeom>
              <a:blipFill rotWithShape="1">
                <a:blip r:embed="rId11"/>
                <a:stretch>
                  <a:fillRect l="-251" t="-685" r="-214" b="-583"/>
                </a:stretch>
              </a:blip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弧 58"/>
          <p:cNvSpPr/>
          <p:nvPr/>
        </p:nvSpPr>
        <p:spPr>
          <a:xfrm rot="5400000" flipV="1">
            <a:off x="2832658" y="-179404"/>
            <a:ext cx="401053" cy="2461968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1" y="3629359"/>
                <a:ext cx="1901656" cy="1090940"/>
              </a:xfrm>
              <a:prstGeom prst="rect">
                <a:avLst/>
              </a:prstGeom>
              <a:blipFill rotWithShape="1">
                <a:blip r:embed="rId12"/>
                <a:stretch>
                  <a:fillRect l="-277" t="-438" r="-233" b="-551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34" y="2349010"/>
                <a:ext cx="1901656" cy="1090940"/>
              </a:xfrm>
              <a:prstGeom prst="rect">
                <a:avLst/>
              </a:prstGeom>
              <a:blipFill rotWithShape="1">
                <a:blip r:embed="rId13"/>
                <a:stretch>
                  <a:fillRect l="-264" t="-479" r="-245" b="-568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16" y="2339929"/>
                <a:ext cx="1901656" cy="1090940"/>
              </a:xfrm>
              <a:prstGeom prst="rect">
                <a:avLst/>
              </a:prstGeom>
              <a:blipFill rotWithShape="1">
                <a:blip r:embed="rId14"/>
                <a:stretch>
                  <a:fillRect l="-258" t="-461" r="-218" b="-527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  <p:bldP spid="44" grpId="0" animBg="1"/>
      <p:bldP spid="45" grpId="0"/>
      <p:bldP spid="46" grpId="0"/>
      <p:bldP spid="47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127298" y="2819300"/>
            <a:ext cx="73093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(Stochastic) Gradient Descent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5925" y="1918899"/>
            <a:ext cx="214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t = 1 to T: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707296" y="2151128"/>
            <a:ext cx="769257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09493" y="1914161"/>
            <a:ext cx="40494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Update the parameters T times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Randomly pick a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80" y="2584542"/>
                <a:ext cx="582385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20" r="4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24" y="3234143"/>
                <a:ext cx="3665491" cy="524439"/>
              </a:xfrm>
              <a:prstGeom prst="rect">
                <a:avLst/>
              </a:prstGeom>
              <a:blipFill rotWithShape="1">
                <a:blip r:embed="rId3"/>
                <a:stretch>
                  <a:fillRect l="-15" t="-1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82" y="3906584"/>
                <a:ext cx="3782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" t="-17" r="14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85" y="4536518"/>
                <a:ext cx="206255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" t="-21" r="-30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63" y="5092328"/>
                <a:ext cx="447879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57" r="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81767" y="2573087"/>
            <a:ext cx="176846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stochastic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If we set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 then we are doing structured perceptron.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8" y="5788661"/>
                <a:ext cx="741374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657" t="-6327" r="-643" b="-14438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5524615" y="3456828"/>
            <a:ext cx="73093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17281" y="3210615"/>
            <a:ext cx="24626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Locate the region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662812" y="3859598"/>
            <a:ext cx="1966101" cy="461665"/>
            <a:chOff x="6127298" y="3971478"/>
            <a:chExt cx="1966101" cy="46166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6127298" y="4199242"/>
              <a:ext cx="73093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6681767" y="3971478"/>
              <a:ext cx="1411632" cy="461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simple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Based on what we have considered …...</a:t>
            </a:r>
            <a:endParaRPr lang="zh-TW" altLang="en-US" dirty="0"/>
          </a:p>
        </p:txBody>
      </p:sp>
      <p:grpSp>
        <p:nvGrpSpPr>
          <p:cNvPr id="95" name="群組 94"/>
          <p:cNvGrpSpPr/>
          <p:nvPr/>
        </p:nvGrpSpPr>
        <p:grpSpPr>
          <a:xfrm>
            <a:off x="1552122" y="2344769"/>
            <a:ext cx="1118580" cy="699113"/>
            <a:chOff x="5611104" y="2144355"/>
            <a:chExt cx="2772412" cy="1732759"/>
          </a:xfrm>
        </p:grpSpPr>
        <p:pic>
          <p:nvPicPr>
            <p:cNvPr id="96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2" y="2531891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" t="-40" r="-802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群組 98"/>
          <p:cNvGrpSpPr/>
          <p:nvPr/>
        </p:nvGrpSpPr>
        <p:grpSpPr>
          <a:xfrm>
            <a:off x="1563376" y="4052348"/>
            <a:ext cx="1118580" cy="699112"/>
            <a:chOff x="5611104" y="2144355"/>
            <a:chExt cx="2772412" cy="1732758"/>
          </a:xfrm>
        </p:grpSpPr>
        <p:pic>
          <p:nvPicPr>
            <p:cNvPr id="100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1" name="矩形 100"/>
            <p:cNvSpPr/>
            <p:nvPr/>
          </p:nvSpPr>
          <p:spPr>
            <a:xfrm>
              <a:off x="5757829" y="2210343"/>
              <a:ext cx="975931" cy="7727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" y="4237003"/>
                <a:ext cx="22802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77" r="-79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/>
          <p:cNvGrpSpPr/>
          <p:nvPr/>
        </p:nvGrpSpPr>
        <p:grpSpPr>
          <a:xfrm>
            <a:off x="1598478" y="3203820"/>
            <a:ext cx="1118580" cy="699112"/>
            <a:chOff x="5611104" y="2144355"/>
            <a:chExt cx="2772412" cy="1732758"/>
          </a:xfrm>
        </p:grpSpPr>
        <p:pic>
          <p:nvPicPr>
            <p:cNvPr id="104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05" name="矩形 104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3379860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" t="-106" r="-80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6"/>
          <p:cNvCxnSpPr/>
          <p:nvPr/>
        </p:nvCxnSpPr>
        <p:spPr>
          <a:xfrm flipV="1">
            <a:off x="3191993" y="2222835"/>
            <a:ext cx="0" cy="3615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2897545" y="2713270"/>
            <a:ext cx="4533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2890474" y="3565184"/>
            <a:ext cx="46037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2908728" y="4460358"/>
            <a:ext cx="44211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群組 110"/>
          <p:cNvGrpSpPr/>
          <p:nvPr/>
        </p:nvGrpSpPr>
        <p:grpSpPr>
          <a:xfrm>
            <a:off x="1627506" y="4984770"/>
            <a:ext cx="1118580" cy="699112"/>
            <a:chOff x="5611104" y="2144355"/>
            <a:chExt cx="2772412" cy="1732758"/>
          </a:xfrm>
        </p:grpSpPr>
        <p:pic>
          <p:nvPicPr>
            <p:cNvPr id="112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6737262" y="2184249"/>
              <a:ext cx="1353529" cy="13118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3" y="5160810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" t="-45" r="-80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接點 114"/>
          <p:cNvCxnSpPr/>
          <p:nvPr/>
        </p:nvCxnSpPr>
        <p:spPr>
          <a:xfrm>
            <a:off x="2919502" y="5346134"/>
            <a:ext cx="43134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弧 2"/>
          <p:cNvSpPr/>
          <p:nvPr/>
        </p:nvSpPr>
        <p:spPr>
          <a:xfrm>
            <a:off x="3285719" y="3379860"/>
            <a:ext cx="295505" cy="2150282"/>
          </a:xfrm>
          <a:prstGeom prst="rightBrace">
            <a:avLst>
              <a:gd name="adj1" fmla="val 7924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659858" y="3821504"/>
            <a:ext cx="150127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Treat all incorrect y equally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14" y="1817073"/>
                <a:ext cx="9873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" t="-92" r="-185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5456233" y="1816513"/>
            <a:ext cx="3024650" cy="4051542"/>
            <a:chOff x="5456233" y="1816513"/>
            <a:chExt cx="3024650" cy="4051542"/>
          </a:xfrm>
        </p:grpSpPr>
        <p:grpSp>
          <p:nvGrpSpPr>
            <p:cNvPr id="117" name="群組 116"/>
            <p:cNvGrpSpPr/>
            <p:nvPr/>
          </p:nvGrpSpPr>
          <p:grpSpPr>
            <a:xfrm>
              <a:off x="6363663" y="2374371"/>
              <a:ext cx="1118580" cy="699113"/>
              <a:chOff x="5611104" y="2144355"/>
              <a:chExt cx="2772412" cy="1732759"/>
            </a:xfrm>
          </p:grpSpPr>
          <p:pic>
            <p:nvPicPr>
              <p:cNvPr id="118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19" name="矩形 118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/>
                <p:cNvSpPr txBox="1"/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233" y="2561493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群組 120"/>
            <p:cNvGrpSpPr/>
            <p:nvPr/>
          </p:nvGrpSpPr>
          <p:grpSpPr>
            <a:xfrm>
              <a:off x="6384852" y="4976855"/>
              <a:ext cx="1118580" cy="699112"/>
              <a:chOff x="5611104" y="2144355"/>
              <a:chExt cx="2772412" cy="1732758"/>
            </a:xfrm>
          </p:grpSpPr>
          <p:pic>
            <p:nvPicPr>
              <p:cNvPr id="122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3" name="矩形 122"/>
              <p:cNvSpPr/>
              <p:nvPr/>
            </p:nvSpPr>
            <p:spPr>
              <a:xfrm>
                <a:off x="5757829" y="2210343"/>
                <a:ext cx="975931" cy="77272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字方塊 123"/>
                <p:cNvSpPr txBox="1"/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4" name="文字方塊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548" y="5161510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群組 124"/>
            <p:cNvGrpSpPr/>
            <p:nvPr/>
          </p:nvGrpSpPr>
          <p:grpSpPr>
            <a:xfrm>
              <a:off x="6417090" y="4120165"/>
              <a:ext cx="1118580" cy="699112"/>
              <a:chOff x="5611104" y="2144355"/>
              <a:chExt cx="2772412" cy="1732758"/>
            </a:xfrm>
          </p:grpSpPr>
          <p:pic>
            <p:nvPicPr>
              <p:cNvPr id="126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27" name="矩形 126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745" y="4296205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 flipV="1">
              <a:off x="8003534" y="2229395"/>
              <a:ext cx="0" cy="36386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7709086" y="2742872"/>
              <a:ext cx="4533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7709086" y="4481529"/>
              <a:ext cx="46037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7730204" y="5384865"/>
              <a:ext cx="4421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6424341" y="3215512"/>
              <a:ext cx="1118580" cy="699112"/>
              <a:chOff x="5611104" y="2144355"/>
              <a:chExt cx="2772412" cy="1732758"/>
            </a:xfrm>
          </p:grpSpPr>
          <p:pic>
            <p:nvPicPr>
              <p:cNvPr id="134" name="內容版面配置區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135" name="矩形 134"/>
              <p:cNvSpPr/>
              <p:nvPr/>
            </p:nvSpPr>
            <p:spPr>
              <a:xfrm>
                <a:off x="6737262" y="2184249"/>
                <a:ext cx="1353529" cy="1311817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/>
                <p:cNvSpPr txBox="1"/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6" name="文字方塊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68" y="3391552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線接點 136"/>
            <p:cNvCxnSpPr/>
            <p:nvPr/>
          </p:nvCxnSpPr>
          <p:spPr>
            <a:xfrm>
              <a:off x="7716337" y="3576876"/>
              <a:ext cx="431345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/>
                <p:cNvSpPr txBox="1"/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字方塊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497" y="1816513"/>
                  <a:ext cx="987386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文字方塊 141"/>
          <p:cNvSpPr txBox="1"/>
          <p:nvPr/>
        </p:nvSpPr>
        <p:spPr>
          <a:xfrm>
            <a:off x="2399586" y="6064654"/>
            <a:ext cx="434482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right case is better.</a:t>
            </a:r>
            <a:endParaRPr lang="zh-TW" altLang="en-US" sz="2800" dirty="0"/>
          </a:p>
        </p:txBody>
      </p:sp>
      <p:cxnSp>
        <p:nvCxnSpPr>
          <p:cNvPr id="143" name="直線單箭頭接點 142"/>
          <p:cNvCxnSpPr/>
          <p:nvPr/>
        </p:nvCxnSpPr>
        <p:spPr>
          <a:xfrm>
            <a:off x="8286750" y="2723927"/>
            <a:ext cx="0" cy="8663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8430083" y="2713270"/>
            <a:ext cx="0" cy="266503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9401" y="5478952"/>
            <a:ext cx="13550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bad!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658566" y="3654899"/>
            <a:ext cx="153249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acceptable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142" grpId="0" animBg="1"/>
      <p:bldP spid="4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1727231" y="1721495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641473" y="2803932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方程式" r:id="rId9" imgW="21336000" imgH="4267200" progId="Equation.3">
                  <p:embed/>
                </p:oleObj>
              </mc:Choice>
              <mc:Fallback>
                <p:oleObj name="方程式" r:id="rId9" imgW="21336000" imgH="4267200" progId="Equation.3">
                  <p:embed/>
                  <p:pic>
                    <p:nvPicPr>
                      <p:cNvPr id="0" name="图片 12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73" y="2803932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105467" y="5287418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方程式" r:id="rId11" imgW="29260800" imgH="7010400" progId="Equation.3">
                  <p:embed/>
                </p:oleObj>
              </mc:Choice>
              <mc:Fallback>
                <p:oleObj name="方程式" r:id="rId11" imgW="29260800" imgH="7010400" progId="Equation.3">
                  <p:embed/>
                  <p:pic>
                    <p:nvPicPr>
                      <p:cNvPr id="0" name="图片 12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467" y="5287418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Considering the incorrect ones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551232" y="2290715"/>
            <a:ext cx="1118580" cy="699113"/>
            <a:chOff x="5611104" y="2144355"/>
            <a:chExt cx="2772412" cy="1732759"/>
          </a:xfrm>
        </p:grpSpPr>
        <p:pic>
          <p:nvPicPr>
            <p:cNvPr id="2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537740" y="4626480"/>
            <a:ext cx="1118580" cy="699112"/>
            <a:chOff x="5611104" y="2144355"/>
            <a:chExt cx="2772412" cy="1732758"/>
          </a:xfrm>
        </p:grpSpPr>
        <p:pic>
          <p:nvPicPr>
            <p:cNvPr id="30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938004" y="3311859"/>
            <a:ext cx="1118580" cy="702388"/>
            <a:chOff x="5611104" y="2136236"/>
            <a:chExt cx="2772412" cy="1740877"/>
          </a:xfrm>
        </p:grpSpPr>
        <p:pic>
          <p:nvPicPr>
            <p:cNvPr id="33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6333595" y="2136236"/>
              <a:ext cx="2049921" cy="116897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10" y="2477837"/>
                <a:ext cx="22802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" t="-18" r="-787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0" y="3515029"/>
                <a:ext cx="2280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" t="-82" r="-80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91" y="4802520"/>
                <a:ext cx="22802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4" r="-801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 flipV="1">
            <a:off x="4490656" y="1867151"/>
            <a:ext cx="0" cy="37951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35" idx="3"/>
          </p:cNvCxnSpPr>
          <p:nvPr/>
        </p:nvCxnSpPr>
        <p:spPr>
          <a:xfrm>
            <a:off x="3929850" y="2662503"/>
            <a:ext cx="733057" cy="184666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>
            <a:off x="4298273" y="3572358"/>
            <a:ext cx="733057" cy="18466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/>
          <p:nvPr/>
        </p:nvCxnSpPr>
        <p:spPr>
          <a:xfrm flipV="1">
            <a:off x="3929850" y="4514817"/>
            <a:ext cx="805843" cy="51707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934462" y="4014247"/>
            <a:ext cx="179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Close to correct box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7777" y="3858765"/>
            <a:ext cx="213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Different from correct box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828674" y="2847169"/>
            <a:ext cx="0" cy="6678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205125" y="2904498"/>
            <a:ext cx="0" cy="152524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828674" y="2923478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284699" y="34415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12613" y="5855085"/>
            <a:ext cx="49560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to measure the difference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Defining Error Function </a:t>
            </a:r>
            <a:r>
              <a:rPr lang="zh-CN" altLang="en-US" sz="1600" dirty="0">
                <a:solidFill>
                  <a:srgbClr val="0000FF"/>
                </a:solidFill>
              </a:rPr>
              <a:t>惩罚项</a:t>
            </a:r>
            <a:endParaRPr lang="zh-TW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: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28650" y="3111603"/>
            <a:ext cx="4242117" cy="2651324"/>
            <a:chOff x="788307" y="3023762"/>
            <a:chExt cx="5261018" cy="328813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307" y="3023762"/>
              <a:ext cx="5261018" cy="3288137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10" name="矩形 9"/>
            <p:cNvSpPr/>
            <p:nvPr/>
          </p:nvSpPr>
          <p:spPr>
            <a:xfrm>
              <a:off x="3860800" y="3238424"/>
              <a:ext cx="2188525" cy="30734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08783" y="3023763"/>
              <a:ext cx="2346279" cy="1330524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4570930"/>
                <a:ext cx="3703771" cy="872226"/>
              </a:xfrm>
              <a:prstGeom prst="rect">
                <a:avLst/>
              </a:prstGeom>
              <a:blipFill rotWithShape="1">
                <a:blip r:embed="rId5"/>
                <a:stretch>
                  <a:fillRect l="-3" t="-23" r="1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: area of bounding box 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66" y="3577904"/>
                <a:ext cx="382707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" t="-68" r="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955" y="5762927"/>
                <a:ext cx="472950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79" t="-58" r="5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17" y="2549881"/>
                <a:ext cx="472950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24" t="-68" r="9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78071" y="1850955"/>
            <a:ext cx="130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 &gt; 0 )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Cost Function</a:t>
            </a:r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668231" y="2878410"/>
            <a:ext cx="5689579" cy="3795193"/>
            <a:chOff x="-36459" y="3701142"/>
            <a:chExt cx="5689579" cy="3795193"/>
          </a:xfrm>
        </p:grpSpPr>
        <p:grpSp>
          <p:nvGrpSpPr>
            <p:cNvPr id="53" name="群組 52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67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8" name="矩形 67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6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6" name="矩形 65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63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64" name="矩形 63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單箭頭接點 58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56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374451" y="4360786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矩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5100435" y="3158926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直線單箭頭接點 76"/>
          <p:cNvCxnSpPr/>
          <p:nvPr/>
        </p:nvCxnSpPr>
        <p:spPr>
          <a:xfrm>
            <a:off x="4869684" y="3873410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183121" y="3909849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70" idx="3"/>
          </p:cNvCxnSpPr>
          <p:nvPr/>
        </p:nvCxnSpPr>
        <p:spPr>
          <a:xfrm flipH="1">
            <a:off x="3480091" y="4526288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4848573" y="3761855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4907736" y="3914425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129301" y="468808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29" y="2198897"/>
                <a:ext cx="6718762" cy="524439"/>
              </a:xfrm>
              <a:prstGeom prst="rect">
                <a:avLst/>
              </a:prstGeom>
              <a:blipFill>
                <a:blip r:embed="rId5"/>
                <a:stretch>
                  <a:fillRect l="-544" t="-11628" r="-1996" b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弧形向右箭號 4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38509" y="3189269"/>
            <a:ext cx="5936798" cy="471327"/>
            <a:chOff x="382662" y="3779026"/>
            <a:chExt cx="5936798" cy="471327"/>
          </a:xfrm>
        </p:grpSpPr>
        <p:sp>
          <p:nvSpPr>
            <p:cNvPr id="3" name="文字方塊 2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28" y="3870217"/>
                <a:ext cx="3665491" cy="524439"/>
              </a:xfrm>
              <a:prstGeom prst="rect">
                <a:avLst/>
              </a:prstGeom>
              <a:blipFill rotWithShape="1">
                <a:blip r:embed="rId3"/>
                <a:stretch>
                  <a:fillRect l="-5" t="-100" r="13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42" y="5096699"/>
                <a:ext cx="427495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" t="-51" r="12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6" y="5862356"/>
                <a:ext cx="6491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6" t="-10" r="-4230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4" y="5816189"/>
                <a:ext cx="416408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" t="-49" r="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555" y="3870217"/>
                <a:ext cx="4360168" cy="524439"/>
              </a:xfrm>
              <a:prstGeom prst="rect">
                <a:avLst/>
              </a:prstGeom>
              <a:blipFill rotWithShape="1">
                <a:blip r:embed="rId7"/>
                <a:stretch>
                  <a:fillRect l="-5" t="-100" r="11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1545515" y="3931292"/>
            <a:ext cx="2206708" cy="37627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38564" y="3941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5" y="4218950"/>
                <a:ext cx="4179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3" t="-3" r="-5685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3269720" y="5128428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1" y="5405913"/>
                <a:ext cx="4179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4" t="-43" r="-5674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接點 33"/>
          <p:cNvCxnSpPr/>
          <p:nvPr/>
        </p:nvCxnSpPr>
        <p:spPr>
          <a:xfrm>
            <a:off x="3704390" y="5957465"/>
            <a:ext cx="368850" cy="2742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01" y="6248598"/>
                <a:ext cx="4179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" t="-54" r="-5747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549905" y="4483166"/>
            <a:ext cx="309707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solidFill>
                  <a:schemeClr val="bg1"/>
                </a:solidFill>
              </a:rPr>
              <a:t>Oh no! Problem 2.1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8" y="2198897"/>
                <a:ext cx="6718762" cy="524439"/>
              </a:xfrm>
              <a:prstGeom prst="rect">
                <a:avLst/>
              </a:prstGeom>
              <a:blipFill rotWithShape="1">
                <a:blip r:embed="rId9"/>
                <a:stretch>
                  <a:fillRect l="-2" t="-100" r="8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1494814" y="1521851"/>
            <a:ext cx="5207002" cy="524439"/>
            <a:chOff x="2004525" y="3602455"/>
            <a:chExt cx="5207002" cy="524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525" y="3602455"/>
                  <a:ext cx="3171125" cy="52443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650" y="3602455"/>
                  <a:ext cx="2035877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弧形向右箭號 35"/>
          <p:cNvSpPr/>
          <p:nvPr/>
        </p:nvSpPr>
        <p:spPr>
          <a:xfrm>
            <a:off x="738564" y="1630480"/>
            <a:ext cx="709473" cy="8806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3" grpId="0"/>
      <p:bldP spid="35" grpId="0"/>
      <p:bldP spid="22" grpId="0" animBg="1"/>
      <p:bldP spid="25" grpId="0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Minimizing the new cost function is minimizing the upper bound of the errors on training set </a:t>
            </a:r>
            <a:r>
              <a:rPr lang="zh-CN" altLang="en-US" sz="2400" dirty="0"/>
              <a:t>（</a:t>
            </a:r>
            <a:r>
              <a:rPr lang="en-US" altLang="zh-CN" sz="1200" dirty="0">
                <a:solidFill>
                  <a:srgbClr val="0000FF"/>
                </a:solidFill>
              </a:rPr>
              <a:t>proof our </a:t>
            </a:r>
            <a:r>
              <a:rPr lang="en-US" altLang="zh-CN" sz="1200" dirty="0" err="1">
                <a:solidFill>
                  <a:srgbClr val="0000FF"/>
                </a:solidFill>
              </a:rPr>
              <a:t>traing</a:t>
            </a:r>
            <a:r>
              <a:rPr lang="en-US" altLang="zh-CN" sz="1200" dirty="0">
                <a:solidFill>
                  <a:srgbClr val="0000FF"/>
                </a:solidFill>
              </a:rPr>
              <a:t> is meaningful</a:t>
            </a:r>
            <a:r>
              <a:rPr lang="zh-CN" altLang="en-US" sz="2400" dirty="0"/>
              <a:t>）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10" y="2648380"/>
                <a:ext cx="2477986" cy="1038489"/>
              </a:xfrm>
              <a:prstGeom prst="rect">
                <a:avLst/>
              </a:prstGeom>
              <a:blipFill rotWithShape="1">
                <a:blip r:embed="rId3"/>
                <a:stretch>
                  <a:fillRect l="-3" t="-41" r="1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169" y="2648379"/>
                <a:ext cx="1526187" cy="1038489"/>
              </a:xfrm>
              <a:prstGeom prst="rect">
                <a:avLst/>
              </a:prstGeom>
              <a:blipFill rotWithShape="1">
                <a:blip r:embed="rId4"/>
                <a:stretch>
                  <a:fillRect l="-40" t="-41" r="1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13" y="6075755"/>
                <a:ext cx="33457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" t="-880" r="17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957919" y="4369706"/>
            <a:ext cx="473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is hard!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y can be any kind of objects,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any function ……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90" y="4774570"/>
                <a:ext cx="6405798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1" t="-1" r="1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want to 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minimizing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(errors)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3877015"/>
                <a:ext cx="628424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74" r="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6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2262" y="2723303"/>
                <a:ext cx="751809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69" t="-46" r="-1108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301356" y="3225203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upper bound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400" dirty="0"/>
                  <a:t> serves as the surrogate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6" y="5548766"/>
                <a:ext cx="602631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" t="-29" r="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23" y="1152029"/>
                <a:ext cx="3472040" cy="524439"/>
              </a:xfrm>
              <a:prstGeom prst="rect">
                <a:avLst/>
              </a:prstGeom>
              <a:blipFill rotWithShape="1">
                <a:blip r:embed="rId10"/>
                <a:stretch>
                  <a:fillRect l="-2" t="-27" r="1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Another Viewpoint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28" y="1939249"/>
                <a:ext cx="6633226" cy="524439"/>
              </a:xfrm>
              <a:prstGeom prst="rect">
                <a:avLst/>
              </a:prstGeom>
              <a:blipFill rotWithShape="1">
                <a:blip r:embed="rId3"/>
                <a:stretch>
                  <a:fillRect l="-8" t="-113" r="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79" y="3890387"/>
                <a:ext cx="3472040" cy="524439"/>
              </a:xfrm>
              <a:prstGeom prst="rect">
                <a:avLst/>
              </a:prstGeom>
              <a:blipFill rotWithShape="1">
                <a:blip r:embed="rId4"/>
                <a:stretch>
                  <a:fillRect l="-13" t="-72" r="9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4" y="3367757"/>
                <a:ext cx="24138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" t="-95" r="1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02" y="3367757"/>
                <a:ext cx="671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" t="-9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55" y="4626156"/>
                <a:ext cx="62564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" t="-49" r="4" b="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87" y="5221762"/>
                <a:ext cx="6181308" cy="524439"/>
              </a:xfrm>
              <a:prstGeom prst="rect">
                <a:avLst/>
              </a:prstGeom>
              <a:blipFill rotWithShape="1">
                <a:blip r:embed="rId8"/>
                <a:stretch>
                  <a:fillRect l="-5" t="-30" r="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191343" y="3782809"/>
            <a:ext cx="3826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34" y="3658611"/>
                <a:ext cx="5551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97" t="-102" r="-5936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87" y="5911107"/>
                <a:ext cx="93314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62" t="-114" r="29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Proof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44" y="2646666"/>
                <a:ext cx="33457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" t="-1028" r="12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Cost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3458073"/>
                <a:ext cx="6633226" cy="524439"/>
              </a:xfrm>
              <a:prstGeom prst="rect">
                <a:avLst/>
              </a:prstGeom>
              <a:blipFill rotWithShape="1">
                <a:blip r:embed="rId3"/>
                <a:stretch>
                  <a:fillRect l="-7" t="-9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802489" y="2799917"/>
            <a:ext cx="272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Margin rescaling: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2489" y="4375958"/>
            <a:ext cx="406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Slack variable rescaling: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76" y="5096888"/>
                <a:ext cx="6888681" cy="524439"/>
              </a:xfrm>
              <a:prstGeom prst="rect">
                <a:avLst/>
              </a:prstGeom>
              <a:blipFill rotWithShape="1">
                <a:blip r:embed="rId4"/>
                <a:stretch>
                  <a:fillRect l="-7" t="-72" r="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9" y="2077850"/>
                <a:ext cx="208557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" t="-35" r="4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Regularization </a:t>
            </a:r>
            <a:r>
              <a:rPr lang="zh-CN" altLang="en-US" sz="1400" dirty="0">
                <a:solidFill>
                  <a:srgbClr val="FF0000"/>
                </a:solidFill>
              </a:rPr>
              <a:t>平滑曲线有助于模型泛化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38" y="4282965"/>
                <a:ext cx="1526187" cy="1038489"/>
              </a:xfrm>
              <a:prstGeom prst="rect">
                <a:avLst/>
              </a:prstGeom>
              <a:blipFill rotWithShape="1">
                <a:blip r:embed="rId3"/>
                <a:stretch>
                  <a:fillRect l="-37" t="-51" r="1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13" y="4271749"/>
                <a:ext cx="3033458" cy="1038489"/>
              </a:xfrm>
              <a:prstGeom prst="rect">
                <a:avLst/>
              </a:prstGeom>
              <a:blipFill rotWithShape="1">
                <a:blip r:embed="rId4"/>
                <a:stretch>
                  <a:fillRect l="-4" t="-10" r="6" b="-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2502568" y="4536503"/>
            <a:ext cx="171272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510038" y="3231403"/>
            <a:ext cx="4157712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Keep the incorrect answer from a margin depending on errors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24153" y="2538684"/>
            <a:ext cx="741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close to zero can minimize the influence of mismatch. 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96697" y="1628127"/>
            <a:ext cx="7751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data and testing data can have different distribution.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2" y="5353866"/>
                <a:ext cx="4248360" cy="1254574"/>
              </a:xfrm>
              <a:prstGeom prst="rect">
                <a:avLst/>
              </a:prstGeom>
              <a:blipFill rotWithShape="1">
                <a:blip r:embed="rId5"/>
                <a:stretch>
                  <a:fillRect l="-6" t="-14" r="1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5236106" y="5740398"/>
            <a:ext cx="3218078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Regularization: </a:t>
            </a:r>
          </a:p>
          <a:p>
            <a:r>
              <a:rPr lang="en-US" altLang="zh-TW" sz="2400" dirty="0"/>
              <a:t>Find the w close to zero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540254" y="5253439"/>
            <a:ext cx="88576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108298" y="5353866"/>
            <a:ext cx="8890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725624" y="4062400"/>
            <a:ext cx="0" cy="48225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83136" y="5253439"/>
            <a:ext cx="0" cy="4869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 animBg="1"/>
      <p:bldP spid="23" grpId="0" animBg="1"/>
      <p:bldP spid="20" grpId="0"/>
      <p:bldP spid="21" grpId="0"/>
      <p:bldP spid="27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985780" y="3129845"/>
            <a:ext cx="5936798" cy="471327"/>
            <a:chOff x="382662" y="3779026"/>
            <a:chExt cx="5936798" cy="471327"/>
          </a:xfrm>
        </p:grpSpPr>
        <p:sp>
          <p:nvSpPr>
            <p:cNvPr id="5" name="文字方塊 4"/>
            <p:cNvSpPr txBox="1"/>
            <p:nvPr/>
          </p:nvSpPr>
          <p:spPr>
            <a:xfrm>
              <a:off x="382662" y="3788688"/>
              <a:ext cx="270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 each iteration, 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pick a training data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TW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823" y="3779026"/>
                  <a:ext cx="3725637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85" y="4442553"/>
                <a:ext cx="3851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25" r="11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2024951" y="5020695"/>
            <a:ext cx="4881596" cy="461665"/>
            <a:chOff x="1838010" y="5930256"/>
            <a:chExt cx="48815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010" y="5976423"/>
                  <a:ext cx="649152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TW" altLang="en-US" sz="240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588" y="5930256"/>
                  <a:ext cx="4233018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46" y="3772086"/>
                <a:ext cx="5898507" cy="524439"/>
              </a:xfrm>
              <a:prstGeom prst="rect">
                <a:avLst/>
              </a:prstGeom>
              <a:blipFill rotWithShape="1">
                <a:blip r:embed="rId6"/>
                <a:stretch>
                  <a:fillRect l="-5" t="-35" r="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45" y="4444666"/>
                <a:ext cx="53482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9" t="-81" r="-5354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315" y="5052347"/>
                <a:ext cx="57009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" t="-78" r="-1984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TW" alt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29" y="5628388"/>
                <a:ext cx="551009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3" t="-83" r="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048290" y="6155367"/>
            <a:ext cx="32942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Weight decay as in DNN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27" y="1781563"/>
                <a:ext cx="1526187" cy="1038489"/>
              </a:xfrm>
              <a:prstGeom prst="rect">
                <a:avLst/>
              </a:prstGeom>
              <a:blipFill rotWithShape="1">
                <a:blip r:embed="rId10"/>
                <a:stretch>
                  <a:fillRect l="-21" t="-37" r="40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767"/>
                <a:ext cx="3033458" cy="1038489"/>
              </a:xfrm>
              <a:prstGeom prst="rect">
                <a:avLst/>
              </a:prstGeom>
              <a:blipFill rotWithShape="1">
                <a:blip r:embed="rId11"/>
                <a:stretch>
                  <a:fillRect t="-10" r="2" b="-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向右箭號 32"/>
          <p:cNvSpPr/>
          <p:nvPr/>
        </p:nvSpPr>
        <p:spPr>
          <a:xfrm>
            <a:off x="3273857" y="2035101"/>
            <a:ext cx="104146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4" grpId="0"/>
      <p:bldP spid="26" grpId="0"/>
      <p:bldP spid="2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/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方程式" r:id="rId9" imgW="29260800" imgH="7010400" progId="Equation.3">
                  <p:embed/>
                </p:oleObj>
              </mc:Choice>
              <mc:Fallback>
                <p:oleObj name="方程式" r:id="rId9" imgW="29260800" imgH="7010400" progId="Equation.3">
                  <p:embed/>
                  <p:pic>
                    <p:nvPicPr>
                      <p:cNvPr id="0" name="图片 13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31230" y="5058152"/>
            <a:ext cx="7384120" cy="1471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Structured SVM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754153" y="1610859"/>
            <a:ext cx="7886700" cy="2094727"/>
            <a:chOff x="664508" y="1557072"/>
            <a:chExt cx="7886700" cy="2094727"/>
          </a:xfrm>
        </p:grpSpPr>
        <p:sp>
          <p:nvSpPr>
            <p:cNvPr id="26" name="矩形 25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弧形向右箭號 19"/>
          <p:cNvSpPr/>
          <p:nvPr/>
        </p:nvSpPr>
        <p:spPr>
          <a:xfrm>
            <a:off x="377075" y="3298295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064703"/>
                <a:ext cx="6633226" cy="524439"/>
              </a:xfrm>
              <a:prstGeom prst="rect">
                <a:avLst/>
              </a:prstGeom>
              <a:blipFill rotWithShape="1">
                <a:blip r:embed="rId5"/>
                <a:stretch>
                  <a:fillRect l="-7" t="-37" r="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3932257"/>
                <a:ext cx="6718762" cy="524439"/>
              </a:xfrm>
              <a:prstGeom prst="rect">
                <a:avLst/>
              </a:prstGeom>
              <a:blipFill rotWithShape="1">
                <a:blip r:embed="rId6"/>
                <a:stretch>
                  <a:fillRect l="-7" t="-64" r="4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34" y="5557276"/>
                <a:ext cx="594868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" t="-106" r="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888" y="6063963"/>
                <a:ext cx="594868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0" t="-94" r="1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弧形向右箭號 30"/>
          <p:cNvSpPr/>
          <p:nvPr/>
        </p:nvSpPr>
        <p:spPr>
          <a:xfrm>
            <a:off x="350139" y="4295413"/>
            <a:ext cx="754156" cy="987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向右箭號 31"/>
          <p:cNvSpPr/>
          <p:nvPr/>
        </p:nvSpPr>
        <p:spPr>
          <a:xfrm>
            <a:off x="1357053" y="5656478"/>
            <a:ext cx="463190" cy="776817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53" y="5087170"/>
                <a:ext cx="92756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910" r="-6242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28650" y="4518645"/>
            <a:ext cx="291737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Are they equivalent?</a:t>
            </a:r>
          </a:p>
          <a:p>
            <a:pPr algn="ctr"/>
            <a:r>
              <a:rPr lang="zh-CN" alt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在</a:t>
            </a:r>
            <a:r>
              <a:rPr lang="en-US" altLang="zh-CN" sz="1100" dirty="0">
                <a:solidFill>
                  <a:srgbClr val="FF0000"/>
                </a:solidFill>
                <a:highlight>
                  <a:srgbClr val="FFFF00"/>
                </a:highlight>
              </a:rPr>
              <a:t>minimizing </a:t>
            </a:r>
            <a:r>
              <a:rPr lang="zh-CN" alt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条件下等价</a:t>
            </a:r>
            <a:endParaRPr lang="zh-TW" alt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00713" y="4514444"/>
            <a:ext cx="313322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 want to minimize C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28650" y="1451202"/>
            <a:ext cx="7886700" cy="2094727"/>
            <a:chOff x="664508" y="1557072"/>
            <a:chExt cx="7886700" cy="2094727"/>
          </a:xfrm>
        </p:grpSpPr>
        <p:sp>
          <p:nvSpPr>
            <p:cNvPr id="5" name="矩形 4"/>
            <p:cNvSpPr/>
            <p:nvPr/>
          </p:nvSpPr>
          <p:spPr>
            <a:xfrm>
              <a:off x="664508" y="1557072"/>
              <a:ext cx="7886700" cy="20947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742" y="1869105"/>
                  <a:ext cx="3033458" cy="103848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62" y="1593687"/>
                  <a:ext cx="3451408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81" y="2905046"/>
                <a:ext cx="6633226" cy="524439"/>
              </a:xfrm>
              <a:prstGeom prst="rect">
                <a:avLst/>
              </a:prstGeom>
              <a:blipFill rotWithShape="1">
                <a:blip r:embed="rId4"/>
                <a:stretch>
                  <a:fillRect l="-1" t="-106" r="1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28650" y="3634407"/>
            <a:ext cx="7886700" cy="2882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minimizing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4" y="3658478"/>
                <a:ext cx="57085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3" r="1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93" y="4207307"/>
                <a:ext cx="3033458" cy="1038489"/>
              </a:xfrm>
              <a:prstGeom prst="rect">
                <a:avLst/>
              </a:prstGeom>
              <a:blipFill rotWithShape="1">
                <a:blip r:embed="rId2"/>
                <a:stretch>
                  <a:fillRect l="-8" t="-42" r="1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5998341"/>
                <a:ext cx="594868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" t="-35" r="10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5541845"/>
                <a:ext cx="92756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" t="-914" r="-6234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4" y="5131701"/>
                <a:ext cx="93237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1" t="-932" r="-605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14810" y="3328558"/>
                <a:ext cx="47897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4703" t="-1435" r="-14558" b="-8521"/>
                </a:stretch>
              </a:blip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94" y="4501493"/>
                <a:ext cx="959923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537" t="-1174" r="-476" b="-1101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05" y="5967563"/>
                <a:ext cx="959923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502" t="-1140" r="-445" b="-987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5966585" y="5012059"/>
            <a:ext cx="2238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225556" y="4693438"/>
            <a:ext cx="1297495" cy="382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5" idx="0"/>
          </p:cNvCxnSpPr>
          <p:nvPr/>
        </p:nvCxnSpPr>
        <p:spPr>
          <a:xfrm flipH="1" flipV="1">
            <a:off x="7192687" y="5473725"/>
            <a:ext cx="489180" cy="49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ing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97" y="3723022"/>
                <a:ext cx="421517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25" t="-1380" r="-100" b="-1263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" y="5655854"/>
                <a:ext cx="752404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" t="-1007" r="1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7122976" y="6149874"/>
            <a:ext cx="1771708" cy="461666"/>
            <a:chOff x="3944771" y="6152362"/>
            <a:chExt cx="1771708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9" y="6152363"/>
                  <a:ext cx="1144480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向右箭號 9"/>
            <p:cNvSpPr/>
            <p:nvPr/>
          </p:nvSpPr>
          <p:spPr>
            <a:xfrm>
              <a:off x="3944771" y="6152362"/>
              <a:ext cx="627228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1240308" y="4428574"/>
            <a:ext cx="7225157" cy="1041546"/>
            <a:chOff x="1111062" y="5245727"/>
            <a:chExt cx="7225157" cy="1041546"/>
          </a:xfrm>
        </p:grpSpPr>
        <p:sp>
          <p:nvSpPr>
            <p:cNvPr id="33" name="矩形 3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53" y="5778699"/>
                  <a:ext cx="959814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直線接點 12"/>
          <p:cNvCxnSpPr/>
          <p:nvPr/>
        </p:nvCxnSpPr>
        <p:spPr>
          <a:xfrm>
            <a:off x="1418118" y="6025186"/>
            <a:ext cx="3807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702558" y="6025186"/>
            <a:ext cx="1229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929744" y="6004842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52371" y="5997351"/>
            <a:ext cx="78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32989" y="1370264"/>
            <a:ext cx="7816434" cy="2920596"/>
            <a:chOff x="580524" y="3650449"/>
            <a:chExt cx="7816434" cy="2920596"/>
          </a:xfrm>
        </p:grpSpPr>
        <p:sp>
          <p:nvSpPr>
            <p:cNvPr id="30" name="矩形 29"/>
            <p:cNvSpPr/>
            <p:nvPr/>
          </p:nvSpPr>
          <p:spPr>
            <a:xfrm>
              <a:off x="580524" y="3650449"/>
              <a:ext cx="7816434" cy="29205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Find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minimizing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04" y="3658478"/>
                  <a:ext cx="5708539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93" y="4207307"/>
                  <a:ext cx="3033458" cy="103848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069" y="5998341"/>
                  <a:ext cx="5948680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5" y="5541845"/>
                  <a:ext cx="927562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884" y="5131701"/>
                  <a:ext cx="932371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994" y="4501493"/>
                  <a:ext cx="959923" cy="43088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905" y="5967563"/>
                  <a:ext cx="959923" cy="43088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Cambria Math" panose="02040503050406030204" pitchFamily="18" charset="0"/>
                          </a:rPr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97" y="3723022"/>
                  <a:ext cx="4215172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1450202" y="3307108"/>
            <a:ext cx="6868011" cy="9028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/>
      <p:bldP spid="42" grpId="0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869942" y="264882"/>
            <a:ext cx="5689579" cy="3795193"/>
            <a:chOff x="-36459" y="3701142"/>
            <a:chExt cx="5689579" cy="3795193"/>
          </a:xfrm>
        </p:grpSpPr>
        <p:grpSp>
          <p:nvGrpSpPr>
            <p:cNvPr id="18" name="群組 17"/>
            <p:cNvGrpSpPr/>
            <p:nvPr/>
          </p:nvGrpSpPr>
          <p:grpSpPr>
            <a:xfrm>
              <a:off x="892782" y="4124706"/>
              <a:ext cx="1118580" cy="699113"/>
              <a:chOff x="5611104" y="2144355"/>
              <a:chExt cx="2772412" cy="1732759"/>
            </a:xfrm>
          </p:grpSpPr>
          <p:pic>
            <p:nvPicPr>
              <p:cNvPr id="19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6761653" y="2144356"/>
                <a:ext cx="1601339" cy="17327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879290" y="6460471"/>
              <a:ext cx="1118580" cy="699112"/>
              <a:chOff x="5611104" y="2144355"/>
              <a:chExt cx="2772412" cy="1732758"/>
            </a:xfrm>
          </p:grpSpPr>
          <p:pic>
            <p:nvPicPr>
              <p:cNvPr id="22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3" name="矩形 22"/>
              <p:cNvSpPr/>
              <p:nvPr/>
            </p:nvSpPr>
            <p:spPr>
              <a:xfrm>
                <a:off x="5642648" y="3040000"/>
                <a:ext cx="1353529" cy="817369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4279554" y="5145850"/>
              <a:ext cx="1118580" cy="702388"/>
              <a:chOff x="5611104" y="2136236"/>
              <a:chExt cx="2772412" cy="1740877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104" y="2144355"/>
                <a:ext cx="2772412" cy="1732758"/>
              </a:xfrm>
              <a:prstGeom prst="rect">
                <a:avLst/>
              </a:prstGeom>
            </p:spPr>
          </p:pic>
          <p:sp>
            <p:nvSpPr>
              <p:cNvPr id="26" name="矩形 25"/>
              <p:cNvSpPr/>
              <p:nvPr/>
            </p:nvSpPr>
            <p:spPr>
              <a:xfrm>
                <a:off x="6333595" y="2136236"/>
                <a:ext cx="2049921" cy="116897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40" y="4311828"/>
                  <a:ext cx="2280240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80" y="5349020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459" y="6636511"/>
                  <a:ext cx="2280240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單箭頭接點 29"/>
            <p:cNvCxnSpPr/>
            <p:nvPr/>
          </p:nvCxnSpPr>
          <p:spPr>
            <a:xfrm flipV="1">
              <a:off x="2832206" y="3701142"/>
              <a:ext cx="0" cy="379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27" idx="3"/>
            </p:cNvCxnSpPr>
            <p:nvPr/>
          </p:nvCxnSpPr>
          <p:spPr>
            <a:xfrm>
              <a:off x="2271400" y="4496494"/>
              <a:ext cx="733057" cy="18466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/>
            <p:nvPr/>
          </p:nvCxnSpPr>
          <p:spPr>
            <a:xfrm>
              <a:off x="2639823" y="5406349"/>
              <a:ext cx="733057" cy="184666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接點 36"/>
            <p:cNvCxnSpPr/>
            <p:nvPr/>
          </p:nvCxnSpPr>
          <p:spPr>
            <a:xfrm flipV="1">
              <a:off x="2271400" y="6348808"/>
              <a:ext cx="805843" cy="517071"/>
            </a:xfrm>
            <a:prstGeom prst="bentConnector3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1">
                <a:blip r:embed="rId5"/>
                <a:stretch>
                  <a:fillRect l="-8" t="-86" r="-10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1">
                <a:blip r:embed="rId5"/>
                <a:stretch>
                  <a:fillRect l="-8" t="-100" r="-10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795" y="5334038"/>
                <a:ext cx="129891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5" t="-8" r="4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右大括弧 61"/>
          <p:cNvSpPr/>
          <p:nvPr/>
        </p:nvSpPr>
        <p:spPr>
          <a:xfrm>
            <a:off x="7319479" y="4541312"/>
            <a:ext cx="221557" cy="2099676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480181" y="3877096"/>
            <a:ext cx="620161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It is possible that no w can achieve this.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576162" y="1747258"/>
            <a:ext cx="2105640" cy="700336"/>
            <a:chOff x="5731702" y="413158"/>
            <a:chExt cx="2105640" cy="700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702" y="519215"/>
                  <a:ext cx="2105640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6719843" y="41315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73535" y="783712"/>
              <a:ext cx="546106" cy="32978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302146" y="545398"/>
            <a:ext cx="2105640" cy="699113"/>
            <a:chOff x="1088845" y="1340988"/>
            <a:chExt cx="2105640" cy="699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845" y="1484078"/>
                  <a:ext cx="2105640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/>
            <p:cNvSpPr/>
            <p:nvPr/>
          </p:nvSpPr>
          <p:spPr>
            <a:xfrm>
              <a:off x="1928740" y="1340988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16724" y="1361876"/>
              <a:ext cx="751633" cy="36615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5777521" y="6093462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00B050"/>
                </a:solidFill>
              </a:rPr>
              <a:t>margin</a:t>
            </a:r>
            <a:endParaRPr lang="zh-TW" altLang="en-US" sz="2400" b="1" i="1" dirty="0">
              <a:solidFill>
                <a:srgbClr val="00B05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071395" y="1259882"/>
            <a:ext cx="0" cy="50569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4384832" y="1296321"/>
            <a:ext cx="0" cy="134753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6" idx="3"/>
          </p:cNvCxnSpPr>
          <p:nvPr/>
        </p:nvCxnSpPr>
        <p:spPr>
          <a:xfrm flipH="1">
            <a:off x="3681802" y="1912760"/>
            <a:ext cx="703030" cy="1713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050284" y="1148327"/>
            <a:ext cx="561785" cy="3801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109447" y="1300897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331012" y="2074554"/>
            <a:ext cx="123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margin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 animBg="1"/>
      <p:bldP spid="54" grpId="0" animBg="1"/>
      <p:bldP spid="55" grpId="0"/>
      <p:bldP spid="59" grpId="0" animBg="1"/>
      <p:bldP spid="60" grpId="0" animBg="1"/>
      <p:bldP spid="61" grpId="0"/>
      <p:bldP spid="62" grpId="0" animBg="1"/>
      <p:bldP spid="15" grpId="0" animBg="1"/>
      <p:bldP spid="73" grpId="0"/>
      <p:bldP spid="70" grpId="0"/>
      <p:bldP spid="71" grpId="0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5333090" y="2905567"/>
            <a:ext cx="3224245" cy="10122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4683483"/>
                <a:ext cx="6927859" cy="416845"/>
              </a:xfrm>
              <a:prstGeom prst="rect">
                <a:avLst/>
              </a:prstGeom>
              <a:blipFill rotWithShape="1">
                <a:blip r:embed="rId3"/>
                <a:stretch>
                  <a:fillRect l="-8" t="-86" r="-10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群組 37"/>
          <p:cNvGrpSpPr/>
          <p:nvPr/>
        </p:nvGrpSpPr>
        <p:grpSpPr>
          <a:xfrm>
            <a:off x="1434140" y="4563977"/>
            <a:ext cx="1118580" cy="699113"/>
            <a:chOff x="5611104" y="2144355"/>
            <a:chExt cx="2772412" cy="1732759"/>
          </a:xfrm>
        </p:grpSpPr>
        <p:pic>
          <p:nvPicPr>
            <p:cNvPr id="39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3522550" y="4571170"/>
            <a:ext cx="1118580" cy="699112"/>
            <a:chOff x="5611104" y="2144355"/>
            <a:chExt cx="2772412" cy="1732758"/>
          </a:xfrm>
        </p:grpSpPr>
        <p:pic>
          <p:nvPicPr>
            <p:cNvPr id="46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524716" y="5397626"/>
            <a:ext cx="1118580" cy="699112"/>
            <a:chOff x="5611104" y="2144355"/>
            <a:chExt cx="2772412" cy="1732758"/>
          </a:xfrm>
        </p:grpSpPr>
        <p:pic>
          <p:nvPicPr>
            <p:cNvPr id="51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6410857" y="2226946"/>
              <a:ext cx="1972654" cy="107745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315119" y="454920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811" y="4919763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3" y="5531900"/>
                <a:ext cx="6927859" cy="416845"/>
              </a:xfrm>
              <a:prstGeom prst="rect">
                <a:avLst/>
              </a:prstGeom>
              <a:blipFill rotWithShape="1">
                <a:blip r:embed="rId3"/>
                <a:stretch>
                  <a:fillRect l="-8" t="-100" r="-10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1434140" y="5412394"/>
            <a:ext cx="1118580" cy="699113"/>
            <a:chOff x="5611104" y="2144355"/>
            <a:chExt cx="2772412" cy="1732759"/>
          </a:xfrm>
        </p:grpSpPr>
        <p:pic>
          <p:nvPicPr>
            <p:cNvPr id="57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8" name="矩形 57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314171" y="5387183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02155" y="5408071"/>
            <a:ext cx="751633" cy="366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081508" y="4667932"/>
            <a:ext cx="836148" cy="1325633"/>
            <a:chOff x="7081508" y="4667932"/>
            <a:chExt cx="836148" cy="1325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04" y="4667932"/>
                  <a:ext cx="830852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508" y="5531900"/>
                  <a:ext cx="830852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文字方塊 70"/>
          <p:cNvSpPr txBox="1"/>
          <p:nvPr/>
        </p:nvSpPr>
        <p:spPr>
          <a:xfrm>
            <a:off x="6890996" y="6124273"/>
            <a:ext cx="206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slack variable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983644" y="3987432"/>
            <a:ext cx="3878028" cy="461665"/>
            <a:chOff x="1706796" y="3944820"/>
            <a:chExt cx="3878028" cy="461665"/>
          </a:xfrm>
        </p:grpSpPr>
        <p:sp>
          <p:nvSpPr>
            <p:cNvPr id="74" name="矩形 73"/>
            <p:cNvSpPr/>
            <p:nvPr/>
          </p:nvSpPr>
          <p:spPr>
            <a:xfrm>
              <a:off x="2062206" y="3962717"/>
              <a:ext cx="3217075" cy="433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/>
                <p:cNvSpPr txBox="1"/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zh-TW" sz="2400" dirty="0"/>
                    <a:t> should be minimized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文字方塊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96" y="3944820"/>
                  <a:ext cx="3878028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78" y="2870252"/>
                <a:ext cx="136467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7" t="-11" r="2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(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make the constraints more strict)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373" y="3236738"/>
                <a:ext cx="3576267" cy="707886"/>
              </a:xfrm>
              <a:prstGeom prst="rect">
                <a:avLst/>
              </a:prstGeom>
              <a:blipFill rotWithShape="1">
                <a:blip r:embed="rId8"/>
                <a:stretch>
                  <a:fillRect l="-16" t="-20" r="1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121625" y="264882"/>
            <a:ext cx="6797642" cy="3795193"/>
            <a:chOff x="1121625" y="76200"/>
            <a:chExt cx="6797642" cy="3795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15" y="479111"/>
                  <a:ext cx="830852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群組 139"/>
            <p:cNvGrpSpPr/>
            <p:nvPr/>
          </p:nvGrpSpPr>
          <p:grpSpPr>
            <a:xfrm>
              <a:off x="1869942" y="76200"/>
              <a:ext cx="5689579" cy="3795193"/>
              <a:chOff x="-36459" y="3701142"/>
              <a:chExt cx="5689579" cy="3795193"/>
            </a:xfrm>
          </p:grpSpPr>
          <p:grpSp>
            <p:nvGrpSpPr>
              <p:cNvPr id="141" name="群組 140"/>
              <p:cNvGrpSpPr/>
              <p:nvPr/>
            </p:nvGrpSpPr>
            <p:grpSpPr>
              <a:xfrm>
                <a:off x="892782" y="4124706"/>
                <a:ext cx="1118580" cy="699113"/>
                <a:chOff x="5611104" y="2144355"/>
                <a:chExt cx="2772412" cy="1732759"/>
              </a:xfrm>
            </p:grpSpPr>
            <p:pic>
              <p:nvPicPr>
                <p:cNvPr id="155" name="內容版面配置區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6" name="矩形 155"/>
                <p:cNvSpPr/>
                <p:nvPr/>
              </p:nvSpPr>
              <p:spPr>
                <a:xfrm>
                  <a:off x="6761653" y="2144356"/>
                  <a:ext cx="1601339" cy="173275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2" name="群組 141"/>
              <p:cNvGrpSpPr/>
              <p:nvPr/>
            </p:nvGrpSpPr>
            <p:grpSpPr>
              <a:xfrm>
                <a:off x="879290" y="6460471"/>
                <a:ext cx="1118580" cy="699112"/>
                <a:chOff x="5611104" y="2144355"/>
                <a:chExt cx="2772412" cy="1732758"/>
              </a:xfrm>
            </p:grpSpPr>
            <p:pic>
              <p:nvPicPr>
                <p:cNvPr id="153" name="內容版面配置區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4" name="矩形 153"/>
                <p:cNvSpPr/>
                <p:nvPr/>
              </p:nvSpPr>
              <p:spPr>
                <a:xfrm>
                  <a:off x="5642648" y="3040000"/>
                  <a:ext cx="1353529" cy="817369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3" name="群組 142"/>
              <p:cNvGrpSpPr/>
              <p:nvPr/>
            </p:nvGrpSpPr>
            <p:grpSpPr>
              <a:xfrm>
                <a:off x="4279554" y="5145850"/>
                <a:ext cx="1118580" cy="702388"/>
                <a:chOff x="5611104" y="2136236"/>
                <a:chExt cx="2772412" cy="1740877"/>
              </a:xfrm>
            </p:grpSpPr>
            <p:pic>
              <p:nvPicPr>
                <p:cNvPr id="151" name="內容版面配置區 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1104" y="2144355"/>
                  <a:ext cx="2772412" cy="1732758"/>
                </a:xfrm>
                <a:prstGeom prst="rect">
                  <a:avLst/>
                </a:prstGeom>
              </p:spPr>
            </p:pic>
            <p:sp>
              <p:nvSpPr>
                <p:cNvPr id="152" name="矩形 151"/>
                <p:cNvSpPr/>
                <p:nvPr/>
              </p:nvSpPr>
              <p:spPr>
                <a:xfrm>
                  <a:off x="6333595" y="2136236"/>
                  <a:ext cx="2049921" cy="1168973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/>
                  <p:cNvSpPr txBox="1"/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文字方塊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840" y="4311828"/>
                    <a:ext cx="2280240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字方塊 144"/>
                  <p:cNvSpPr txBox="1"/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文字方塊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880" y="5349020"/>
                    <a:ext cx="2280240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/>
                  <p:cNvSpPr txBox="1"/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文字方塊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6459" y="6636511"/>
                    <a:ext cx="2280240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直線單箭頭接點 146"/>
              <p:cNvCxnSpPr/>
              <p:nvPr/>
            </p:nvCxnSpPr>
            <p:spPr>
              <a:xfrm flipV="1">
                <a:off x="2832206" y="3701142"/>
                <a:ext cx="0" cy="379519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肘形接點 147"/>
              <p:cNvCxnSpPr>
                <a:stCxn id="144" idx="3"/>
              </p:cNvCxnSpPr>
              <p:nvPr/>
            </p:nvCxnSpPr>
            <p:spPr>
              <a:xfrm>
                <a:off x="2271400" y="4496494"/>
                <a:ext cx="73305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接點 148"/>
              <p:cNvCxnSpPr/>
              <p:nvPr/>
            </p:nvCxnSpPr>
            <p:spPr>
              <a:xfrm>
                <a:off x="2639823" y="5406349"/>
                <a:ext cx="733057" cy="184666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接點 149"/>
              <p:cNvCxnSpPr/>
              <p:nvPr/>
            </p:nvCxnSpPr>
            <p:spPr>
              <a:xfrm flipV="1">
                <a:off x="2271400" y="6348808"/>
                <a:ext cx="805843" cy="517071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1121625" y="1617176"/>
              <a:ext cx="2607191" cy="700336"/>
              <a:chOff x="773793" y="1589474"/>
              <a:chExt cx="2607191" cy="7003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字方塊 68"/>
                  <p:cNvSpPr txBox="1"/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9" name="文字方塊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132" y="1717951"/>
                    <a:ext cx="830852" cy="46166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群組 156"/>
              <p:cNvGrpSpPr/>
              <p:nvPr/>
            </p:nvGrpSpPr>
            <p:grpSpPr>
              <a:xfrm>
                <a:off x="773793" y="1589474"/>
                <a:ext cx="2105640" cy="700336"/>
                <a:chOff x="5731702" y="413158"/>
                <a:chExt cx="2105640" cy="7003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矩形 157"/>
                    <p:cNvSpPr/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58" name="矩形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702" y="519215"/>
                      <a:ext cx="2105640" cy="461665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矩形 158"/>
                <p:cNvSpPr/>
                <p:nvPr/>
              </p:nvSpPr>
              <p:spPr>
                <a:xfrm>
                  <a:off x="6719843" y="413158"/>
                  <a:ext cx="646089" cy="69911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6273535" y="783712"/>
                  <a:ext cx="546106" cy="329782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61" name="群組 160"/>
            <p:cNvGrpSpPr/>
            <p:nvPr/>
          </p:nvGrpSpPr>
          <p:grpSpPr>
            <a:xfrm>
              <a:off x="5302146" y="356716"/>
              <a:ext cx="2105640" cy="699113"/>
              <a:chOff x="1088845" y="1340988"/>
              <a:chExt cx="2105640" cy="6991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/>
                  <p:cNvSpPr/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2" name="矩形 1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845" y="1484078"/>
                    <a:ext cx="2105640" cy="46166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矩形 162"/>
              <p:cNvSpPr/>
              <p:nvPr/>
            </p:nvSpPr>
            <p:spPr>
              <a:xfrm>
                <a:off x="1928740" y="1340988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816724" y="1361876"/>
                <a:ext cx="751633" cy="366158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65" name="直線單箭頭接點 164"/>
            <p:cNvCxnSpPr/>
            <p:nvPr/>
          </p:nvCxnSpPr>
          <p:spPr>
            <a:xfrm>
              <a:off x="5071395" y="1071200"/>
              <a:ext cx="0" cy="50569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/>
            <p:nvPr/>
          </p:nvCxnSpPr>
          <p:spPr>
            <a:xfrm>
              <a:off x="4384832" y="1107639"/>
              <a:ext cx="0" cy="1347535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H="1">
              <a:off x="3434038" y="1636925"/>
              <a:ext cx="896607" cy="2049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/>
            <p:nvPr/>
          </p:nvCxnSpPr>
          <p:spPr>
            <a:xfrm flipV="1">
              <a:off x="5050284" y="959645"/>
              <a:ext cx="561785" cy="3801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168"/>
            <p:cNvSpPr txBox="1"/>
            <p:nvPr/>
          </p:nvSpPr>
          <p:spPr>
            <a:xfrm>
              <a:off x="5122030" y="1215160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70" name="文字方塊 169"/>
            <p:cNvSpPr txBox="1"/>
            <p:nvPr/>
          </p:nvSpPr>
          <p:spPr>
            <a:xfrm>
              <a:off x="3286739" y="2121894"/>
              <a:ext cx="123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</a:rPr>
                <a:t>margin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755568" y="6148260"/>
            <a:ext cx="274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476589" y="4673986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7471479" y="5564028"/>
            <a:ext cx="339941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1" grpId="0"/>
      <p:bldP spid="75" grpId="0"/>
      <p:bldP spid="76" grpId="0"/>
      <p:bldP spid="3" grpId="0" animBg="1"/>
      <p:bldP spid="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4555" y="630350"/>
            <a:ext cx="4023848" cy="1038298"/>
            <a:chOff x="2495550" y="1449438"/>
            <a:chExt cx="4023848" cy="1038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574" y="1449438"/>
                  <a:ext cx="2446824" cy="103829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2495550" y="1687029"/>
              <a:ext cx="1780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Minimize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2217426"/>
                <a:ext cx="7584640" cy="430567"/>
              </a:xfrm>
              <a:prstGeom prst="rect">
                <a:avLst/>
              </a:prstGeom>
              <a:blipFill rotWithShape="1">
                <a:blip r:embed="rId3"/>
                <a:stretch>
                  <a:fillRect l="-3" t="-1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1337298" y="2097920"/>
            <a:ext cx="1118580" cy="699113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425708" y="2105113"/>
            <a:ext cx="1118580" cy="699112"/>
            <a:chOff x="5611104" y="2144355"/>
            <a:chExt cx="2772412" cy="1732758"/>
          </a:xfrm>
        </p:grpSpPr>
        <p:pic>
          <p:nvPicPr>
            <p:cNvPr id="26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642648" y="3040000"/>
              <a:ext cx="1353529" cy="8173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427874" y="2931569"/>
            <a:ext cx="1118580" cy="699112"/>
            <a:chOff x="5611104" y="2144355"/>
            <a:chExt cx="2772412" cy="1732758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5694384" y="2226946"/>
              <a:ext cx="2689129" cy="71367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372062" y="4507870"/>
            <a:ext cx="1057640" cy="667191"/>
            <a:chOff x="4276360" y="4662130"/>
            <a:chExt cx="2751888" cy="1735973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372062" y="5334640"/>
            <a:ext cx="1057640" cy="667191"/>
            <a:chOff x="4276360" y="4662130"/>
            <a:chExt cx="2751888" cy="1735973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9" name="矩形 38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489844" y="4501704"/>
            <a:ext cx="1065354" cy="667191"/>
            <a:chOff x="4256289" y="4662130"/>
            <a:chExt cx="2771959" cy="1735973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4256289" y="4662130"/>
              <a:ext cx="1601340" cy="173275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497558" y="5334640"/>
            <a:ext cx="1057640" cy="661025"/>
            <a:chOff x="4276360" y="4678173"/>
            <a:chExt cx="2751888" cy="1719930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5" name="矩形 44"/>
            <p:cNvSpPr/>
            <p:nvPr/>
          </p:nvSpPr>
          <p:spPr>
            <a:xfrm>
              <a:off x="4602445" y="4704794"/>
              <a:ext cx="605608" cy="697921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6218277" y="2083152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71969" y="2453706"/>
            <a:ext cx="546106" cy="329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3065843"/>
                <a:ext cx="7584640" cy="430567"/>
              </a:xfrm>
              <a:prstGeom prst="rect">
                <a:avLst/>
              </a:prstGeom>
              <a:blipFill rotWithShape="1">
                <a:blip r:embed="rId3"/>
                <a:stretch>
                  <a:fillRect l="-3" t="-15" r="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337298" y="2946337"/>
            <a:ext cx="1118580" cy="699113"/>
            <a:chOff x="5611104" y="2144355"/>
            <a:chExt cx="2772412" cy="1732759"/>
          </a:xfrm>
        </p:grpSpPr>
        <p:pic>
          <p:nvPicPr>
            <p:cNvPr id="50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217329" y="2921126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71969" y="2942014"/>
            <a:ext cx="1084978" cy="287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4630940"/>
                <a:ext cx="7584640" cy="430567"/>
              </a:xfrm>
              <a:prstGeom prst="rect">
                <a:avLst/>
              </a:prstGeom>
              <a:blipFill rotWithShape="1">
                <a:blip r:embed="rId6"/>
                <a:stretch>
                  <a:fillRect l="-3" t="-121" r="6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1" y="5479357"/>
                <a:ext cx="7584640" cy="430567"/>
              </a:xfrm>
              <a:prstGeom prst="rect">
                <a:avLst/>
              </a:prstGeom>
              <a:blipFill rotWithShape="1">
                <a:blip r:embed="rId6"/>
                <a:stretch>
                  <a:fillRect l="-3" t="-134" r="6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6006734" y="4501703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06733" y="531339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639052" y="4501702"/>
            <a:ext cx="615447" cy="66595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946775" y="5306208"/>
            <a:ext cx="232755" cy="268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354" y="654952"/>
            <a:ext cx="1815064" cy="1134415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509452" y="659359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62866" y="150610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94" name="內容版面配置區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99" y="660040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1" y="1432263"/>
                <a:ext cx="385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4" t="-92" r="-727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/>
          <p:cNvSpPr/>
          <p:nvPr/>
        </p:nvSpPr>
        <p:spPr>
          <a:xfrm>
            <a:off x="5290810" y="678053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62" y="2678092"/>
                <a:ext cx="12989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2" t="-64" r="2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88" y="5047949"/>
                <a:ext cx="1300953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4" t="-72" r="1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2891468" y="3652641"/>
            <a:ext cx="274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865615" y="6131355"/>
            <a:ext cx="277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(lots of inequalities)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846" y="238296"/>
                <a:ext cx="57612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75" t="-37" r="105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/>
              <p:cNvSpPr/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40" y="219251"/>
                <a:ext cx="5827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06" t="-38" r="7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61" y="1449047"/>
                <a:ext cx="3918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74" t="-166" r="-6397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55" y="3689602"/>
                <a:ext cx="1117998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5" t="-55" r="34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08" y="6083073"/>
                <a:ext cx="1124603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31" t="-88" r="33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15840"/>
                <a:ext cx="1405446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1" t="-87" r="15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4005343"/>
                <a:ext cx="1405446" cy="461665"/>
              </a:xfrm>
              <a:prstGeom prst="rect">
                <a:avLst/>
              </a:prstGeom>
              <a:blipFill rotWithShape="1">
                <a:blip r:embed="rId18"/>
                <a:stretch>
                  <a:fillRect l="-1" t="-86" r="15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/>
          <p:cNvSpPr/>
          <p:nvPr/>
        </p:nvSpPr>
        <p:spPr>
          <a:xfrm>
            <a:off x="7630089" y="2255407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右大括弧 61"/>
          <p:cNvSpPr/>
          <p:nvPr/>
        </p:nvSpPr>
        <p:spPr>
          <a:xfrm>
            <a:off x="7622364" y="4614581"/>
            <a:ext cx="260163" cy="1364769"/>
          </a:xfrm>
          <a:prstGeom prst="rightBrace">
            <a:avLst>
              <a:gd name="adj1" fmla="val 20143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0182" y="25707"/>
            <a:ext cx="353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Structured SVM - Intuition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6" grpId="0" animBg="1"/>
      <p:bldP spid="47" grpId="0" animBg="1"/>
      <p:bldP spid="48" grpId="0"/>
      <p:bldP spid="57" grpId="0" animBg="1"/>
      <p:bldP spid="58" grpId="0" animBg="1"/>
      <p:bldP spid="59" grpId="0"/>
      <p:bldP spid="71" grpId="0"/>
      <p:bldP spid="77" grpId="0" animBg="1"/>
      <p:bldP spid="78" grpId="0" animBg="1"/>
      <p:bldP spid="80" grpId="0" animBg="1"/>
      <p:bldP spid="83" grpId="0" animBg="1"/>
      <p:bldP spid="90" grpId="0" animBg="1"/>
      <p:bldP spid="7" grpId="0"/>
      <p:bldP spid="95" grpId="0"/>
      <p:bldP spid="96" grpId="0" animBg="1"/>
      <p:bldP spid="17" grpId="0"/>
      <p:bldP spid="97" grpId="0"/>
      <p:bldP spid="98" grpId="0"/>
      <p:bldP spid="99" grpId="0"/>
      <p:bldP spid="100" grpId="0"/>
      <p:bldP spid="101" grpId="0"/>
      <p:bldP spid="102" grpId="0"/>
      <p:bldP spid="3" grpId="0"/>
      <p:bldP spid="56" grpId="0"/>
      <p:bldP spid="60" grpId="0"/>
      <p:bldP spid="61" grpId="0"/>
      <p:bldP spid="2" grpId="0" animBg="1"/>
      <p:bldP spid="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SVM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650272" y="1584637"/>
            <a:ext cx="7886700" cy="2942394"/>
            <a:chOff x="778608" y="1440259"/>
            <a:chExt cx="7886700" cy="2942394"/>
          </a:xfrm>
        </p:grpSpPr>
        <p:sp>
          <p:nvSpPr>
            <p:cNvPr id="4" name="矩形 3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群組 17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群組 11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Cambria Math" panose="02040503050406030204" pitchFamily="18" charset="0"/>
                          </a:rPr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字方塊 19"/>
          <p:cNvSpPr txBox="1"/>
          <p:nvPr/>
        </p:nvSpPr>
        <p:spPr>
          <a:xfrm>
            <a:off x="2382030" y="6061936"/>
            <a:ext cx="462934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Too many constraints ……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598457" y="4710469"/>
            <a:ext cx="591606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Solve it by the solver in SVM package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598457" y="5389321"/>
            <a:ext cx="644149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Q</a:t>
            </a:r>
            <a:r>
              <a:rPr lang="zh-TW" altLang="en-US" sz="2800" dirty="0"/>
              <a:t>uadratic </a:t>
            </a:r>
            <a:r>
              <a:rPr lang="en-US" altLang="zh-TW" sz="2800" dirty="0"/>
              <a:t>P</a:t>
            </a:r>
            <a:r>
              <a:rPr lang="zh-TW" altLang="en-US" sz="2800" dirty="0"/>
              <a:t>rogramming </a:t>
            </a:r>
            <a:r>
              <a:rPr lang="en-US" altLang="zh-TW" sz="2800" dirty="0"/>
              <a:t>(QP)</a:t>
            </a:r>
            <a:r>
              <a:rPr lang="zh-TW" altLang="en-US" sz="2800" dirty="0"/>
              <a:t> </a:t>
            </a:r>
            <a:r>
              <a:rPr lang="en-US" altLang="zh-TW" sz="2800" dirty="0"/>
              <a:t>P</a:t>
            </a:r>
            <a:r>
              <a:rPr lang="zh-TW" altLang="en-US" sz="2800" dirty="0"/>
              <a:t>roblem </a:t>
            </a:r>
            <a:r>
              <a:rPr lang="zh-CN" altLang="en-US" sz="1400" dirty="0"/>
              <a:t>二次规划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142631" y="117750"/>
            <a:ext cx="7886700" cy="2942394"/>
            <a:chOff x="778608" y="1440259"/>
            <a:chExt cx="7886700" cy="2942394"/>
          </a:xfrm>
        </p:grpSpPr>
        <p:sp>
          <p:nvSpPr>
            <p:cNvPr id="32" name="矩形 31"/>
            <p:cNvSpPr/>
            <p:nvPr/>
          </p:nvSpPr>
          <p:spPr>
            <a:xfrm>
              <a:off x="778608" y="1440259"/>
              <a:ext cx="7886700" cy="2942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027" y="3746137"/>
                  <a:ext cx="6440801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793" y="3289641"/>
                  <a:ext cx="92756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2808545"/>
                  <a:ext cx="932371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群組 35"/>
            <p:cNvGrpSpPr/>
            <p:nvPr/>
          </p:nvGrpSpPr>
          <p:grpSpPr>
            <a:xfrm>
              <a:off x="2809209" y="2063458"/>
              <a:ext cx="3525581" cy="1038489"/>
              <a:chOff x="2417624" y="1980011"/>
              <a:chExt cx="3525581" cy="10384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/>
                  <p:cNvSpPr txBox="1"/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4" name="文字方塊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624" y="1980011"/>
                    <a:ext cx="3525581" cy="103848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字方塊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366" y="2304547"/>
                    <a:ext cx="927839" cy="43088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58" y="3742718"/>
                  <a:ext cx="959923" cy="43088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群組 37"/>
            <p:cNvGrpSpPr/>
            <p:nvPr/>
          </p:nvGrpSpPr>
          <p:grpSpPr>
            <a:xfrm>
              <a:off x="1212458" y="3221527"/>
              <a:ext cx="7225157" cy="1041546"/>
              <a:chOff x="1111062" y="5245727"/>
              <a:chExt cx="7225157" cy="104154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111062" y="5245727"/>
                <a:ext cx="7225157" cy="1041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字方塊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314" y="5754943"/>
                    <a:ext cx="5747727" cy="41684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/>
                  <p:cNvSpPr txBox="1"/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字方塊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023" y="5319238"/>
                    <a:ext cx="1676741" cy="36933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字方塊 42"/>
                  <p:cNvSpPr txBox="1"/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字方塊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7069" y="5796269"/>
                    <a:ext cx="959814" cy="369332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TW" sz="2400" dirty="0" smtClean="0">
                            <a:latin typeface="Cambria Math" panose="02040503050406030204" pitchFamily="18" charset="0"/>
                          </a:rPr>
                          <m:t>Find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minimiz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ambria Math" panose="02040503050406030204" pitchFamily="18" charset="0"/>
                          </a:rPr>
                          <m:t>ing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372" y="1620708"/>
                  <a:ext cx="4215172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 25"/>
          <p:cNvSpPr/>
          <p:nvPr/>
        </p:nvSpPr>
        <p:spPr>
          <a:xfrm>
            <a:off x="142631" y="3240593"/>
            <a:ext cx="3909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Source of image:</a:t>
            </a:r>
            <a:r>
              <a:rPr lang="zh-TW" altLang="en-US" sz="2400" dirty="0"/>
              <a:t> </a:t>
            </a:r>
            <a:r>
              <a:rPr lang="en-US" altLang="zh-TW" sz="2400" dirty="0">
                <a:hlinkClick r:id="rId12"/>
              </a:rPr>
              <a:t>http://abnerguzman.com/publications/gkb_aistats13.pdf</a:t>
            </a:r>
            <a:endParaRPr lang="en-US" altLang="zh-TW" sz="2400" dirty="0"/>
          </a:p>
          <a:p>
            <a:pPr>
              <a:defRPr/>
            </a:pPr>
            <a:r>
              <a:rPr lang="zh-CN" altLang="en-US" sz="2400" dirty="0"/>
              <a:t>黑色线条表示不同的约束，划分不同区域</a:t>
            </a:r>
            <a:endParaRPr lang="en-US" altLang="zh-TW" sz="2400" dirty="0"/>
          </a:p>
        </p:txBody>
      </p:sp>
      <p:grpSp>
        <p:nvGrpSpPr>
          <p:cNvPr id="46" name="群組 45"/>
          <p:cNvGrpSpPr/>
          <p:nvPr/>
        </p:nvGrpSpPr>
        <p:grpSpPr>
          <a:xfrm>
            <a:off x="3887896" y="3072082"/>
            <a:ext cx="4390074" cy="3730933"/>
            <a:chOff x="3870494" y="3014895"/>
            <a:chExt cx="4390074" cy="3730933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53341" y="3014895"/>
              <a:ext cx="4007227" cy="3603569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870494" y="4311713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</a:t>
              </a:r>
              <a:endParaRPr lang="zh-TW" altLang="en-US" sz="28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94564" y="6222608"/>
              <a:ext cx="103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w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210" y="6135600"/>
                  <a:ext cx="1034576" cy="52322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Task: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952267"/>
            <a:ext cx="2176568" cy="21674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4000" y="5837572"/>
            <a:ext cx="877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</a:t>
            </a:r>
          </a:p>
          <a:p>
            <a:r>
              <a:rPr lang="zh-TW" altLang="en-US" dirty="0"/>
              <a:t>http://citeseerx.ist.psu.edu/viewdoc/download?doi=10.1.1.295.6007&amp;rep=rep1&amp;type=pdf</a:t>
            </a:r>
            <a:endParaRPr lang="en-US" altLang="zh-TW" dirty="0"/>
          </a:p>
          <a:p>
            <a:r>
              <a:rPr lang="en-US" altLang="zh-TW" dirty="0"/>
              <a:t>http://www.vision.ee.ethz.ch/~hpedemo/gallery.php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43615" y="2243412"/>
            <a:ext cx="2960881" cy="1850551"/>
            <a:chOff x="157215" y="2473799"/>
            <a:chExt cx="2906593" cy="181662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5" y="2473799"/>
              <a:ext cx="2906593" cy="181662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266715" y="2473799"/>
              <a:ext cx="1782221" cy="179340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86" y="1952267"/>
            <a:ext cx="2192831" cy="21674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822851" y="4514498"/>
            <a:ext cx="5670725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Keep in mind that what you will learn today can be applied to other tasks.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1" y="1781169"/>
            <a:ext cx="302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 Task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82" y="2519455"/>
            <a:ext cx="3629025" cy="2724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29261" y="1911877"/>
            <a:ext cx="422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Color is the value of C which is going to be minimized: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7081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" t="-116" r="1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768694" y="3685114"/>
            <a:ext cx="24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Solution without constraints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837630" y="4060164"/>
            <a:ext cx="3926049" cy="1757661"/>
            <a:chOff x="1111062" y="5245726"/>
            <a:chExt cx="3926049" cy="1757661"/>
          </a:xfrm>
        </p:grpSpPr>
        <p:sp>
          <p:nvSpPr>
            <p:cNvPr id="12" name="矩形 11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單箭頭接點 20"/>
          <p:cNvCxnSpPr>
            <a:endCxn id="10" idx="2"/>
          </p:cNvCxnSpPr>
          <p:nvPr/>
        </p:nvCxnSpPr>
        <p:spPr>
          <a:xfrm flipH="1" flipV="1">
            <a:off x="2973693" y="4516111"/>
            <a:ext cx="1096404" cy="52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59" y="2513189"/>
            <a:ext cx="3619500" cy="27051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457824" y="2922110"/>
            <a:ext cx="183830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Solution with constraints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92348" y="3742302"/>
            <a:ext cx="577063" cy="4913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60" y="2843041"/>
                <a:ext cx="2987806" cy="1038489"/>
              </a:xfrm>
              <a:prstGeom prst="rect">
                <a:avLst/>
              </a:prstGeom>
              <a:blipFill rotWithShape="1">
                <a:blip r:embed="rId8"/>
                <a:stretch>
                  <a:fillRect l="-20" t="-14" r="3" b="-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6" y="2538504"/>
            <a:ext cx="3619500" cy="2705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7942" y="5243605"/>
            <a:ext cx="328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Parameter space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4" y="5705270"/>
                <a:ext cx="18219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16" r="2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805810" y="4285355"/>
            <a:ext cx="3665926" cy="7431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647313" y="2870857"/>
            <a:ext cx="417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Green line: Remove this constraint will not influence the solution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34270" y="2463969"/>
            <a:ext cx="446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lines: determine the solution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628650" y="3353632"/>
            <a:ext cx="3779156" cy="1270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3183705" y="2465302"/>
            <a:ext cx="552799" cy="2778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36486" y="1634305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Although there are lots of constraints, most of them do not influence the solution.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/>
                  <a:t>: a very small set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476" y="6189555"/>
                <a:ext cx="379559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4" t="-40" r="-53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5163881" y="6222271"/>
            <a:ext cx="224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→</a:t>
            </a:r>
            <a:r>
              <a:rPr lang="en-US" altLang="zh-TW" sz="2800" b="1" i="1" dirty="0">
                <a:highlight>
                  <a:srgbClr val="FF00FF"/>
                </a:highlight>
              </a:rPr>
              <a:t>working set</a:t>
            </a:r>
            <a:endParaRPr lang="zh-TW" altLang="en-US" sz="2800" b="1" i="1" dirty="0">
              <a:highlight>
                <a:srgbClr val="FF00FF"/>
              </a:highlight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4790592" y="4397151"/>
            <a:ext cx="3926049" cy="1757661"/>
            <a:chOff x="1111062" y="5245726"/>
            <a:chExt cx="3926049" cy="1757661"/>
          </a:xfrm>
        </p:grpSpPr>
        <p:sp>
          <p:nvSpPr>
            <p:cNvPr id="31" name="矩形 30"/>
            <p:cNvSpPr/>
            <p:nvPr/>
          </p:nvSpPr>
          <p:spPr>
            <a:xfrm>
              <a:off x="1111062" y="5245726"/>
              <a:ext cx="3854107" cy="1757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altLang="zh-TW" sz="2400" dirty="0">
                      <a:ea typeface="Cambria Math" panose="02040503050406030204" pitchFamily="18" charset="0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3831946" cy="7861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427716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6607493"/>
                  <a:ext cx="1237134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線接點 42"/>
          <p:cNvCxnSpPr/>
          <p:nvPr/>
        </p:nvCxnSpPr>
        <p:spPr>
          <a:xfrm flipH="1">
            <a:off x="5821607" y="4669245"/>
            <a:ext cx="4498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30" y="4044567"/>
                <a:ext cx="117096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124" t="-6382" r="-4063" b="-14521"/>
                </a:stretch>
              </a:blip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95FB1B-5847-4EB5-B8CC-DF17F49AC033}"/>
              </a:ext>
            </a:extLst>
          </p:cNvPr>
          <p:cNvSpPr txBox="1"/>
          <p:nvPr/>
        </p:nvSpPr>
        <p:spPr>
          <a:xfrm>
            <a:off x="335898" y="13346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只有红色线条有作用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9" grpId="0"/>
      <p:bldP spid="40" grpId="0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/>
                  <a:t>Elements in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TW" altLang="en-US" sz="2800" b="1" i="1" dirty="0"/>
                  <a:t> </a:t>
                </a:r>
                <a:r>
                  <a:rPr lang="en-US" altLang="zh-TW" sz="2800" dirty="0"/>
                  <a:t>is selected iteratively</a:t>
                </a:r>
                <a:endParaRPr lang="zh-TW" altLang="en-US" sz="28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6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88133" y="2772791"/>
            <a:ext cx="7886700" cy="2716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 </a:t>
            </a:r>
            <a:r>
              <a:rPr lang="zh-CN" altLang="en-US" sz="4000" dirty="0"/>
              <a:t>找</a:t>
            </a:r>
            <a:r>
              <a:rPr lang="en-US" altLang="zh-CN" sz="4000" dirty="0"/>
              <a:t>An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1063932" y="4244090"/>
            <a:ext cx="7225157" cy="1045709"/>
            <a:chOff x="1111062" y="5245726"/>
            <a:chExt cx="7225157" cy="1045709"/>
          </a:xfrm>
        </p:grpSpPr>
        <p:sp>
          <p:nvSpPr>
            <p:cNvPr id="30" name="矩形 29"/>
            <p:cNvSpPr/>
            <p:nvPr/>
          </p:nvSpPr>
          <p:spPr>
            <a:xfrm>
              <a:off x="1111062" y="5245726"/>
              <a:ext cx="7225157" cy="10457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165" y="5754943"/>
                  <a:ext cx="5688032" cy="43056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2707921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135" y="5570276"/>
                  <a:ext cx="95981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4531750" y="372334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89" y="3846749"/>
                <a:ext cx="9033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4" t="-1010" r="-614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 minimizing 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1" y="2827692"/>
                <a:ext cx="570853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" t="-8" r="6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80" y="3121786"/>
                <a:ext cx="2987806" cy="1038489"/>
              </a:xfrm>
              <a:prstGeom prst="rect">
                <a:avLst/>
              </a:prstGeom>
              <a:blipFill rotWithShape="1">
                <a:blip r:embed="rId8"/>
                <a:stretch>
                  <a:fillRect l="-2" t="-12" r="6" b="-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9" y="2163078"/>
                <a:ext cx="2789920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5" t="-51" r="1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Add elements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184" y="5695506"/>
                <a:ext cx="2249808" cy="990977"/>
              </a:xfrm>
              <a:prstGeom prst="rect">
                <a:avLst/>
              </a:prstGeom>
              <a:blipFill rotWithShape="1">
                <a:blip r:embed="rId10"/>
                <a:stretch>
                  <a:fillRect l="-217" t="-532" r="-206" b="-455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1341046" y="5695506"/>
            <a:ext cx="199335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obtain solution w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3221869" y="2444117"/>
            <a:ext cx="1547447" cy="801859"/>
          </a:xfrm>
          <a:custGeom>
            <a:avLst/>
            <a:gdLst>
              <a:gd name="connsiteX0" fmla="*/ 0 w 1547447"/>
              <a:gd name="connsiteY0" fmla="*/ 0 h 801859"/>
              <a:gd name="connsiteX1" fmla="*/ 1195754 w 1547447"/>
              <a:gd name="connsiteY1" fmla="*/ 182880 h 801859"/>
              <a:gd name="connsiteX2" fmla="*/ 1547447 w 1547447"/>
              <a:gd name="connsiteY2" fmla="*/ 801859 h 8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7" h="801859">
                <a:moveTo>
                  <a:pt x="0" y="0"/>
                </a:moveTo>
                <a:cubicBezTo>
                  <a:pt x="468923" y="24618"/>
                  <a:pt x="937846" y="49237"/>
                  <a:pt x="1195754" y="182880"/>
                </a:cubicBezTo>
                <a:cubicBezTo>
                  <a:pt x="1453662" y="316523"/>
                  <a:pt x="1500554" y="559191"/>
                  <a:pt x="1547447" y="80185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731371" y="5452041"/>
            <a:ext cx="665121" cy="604911"/>
          </a:xfrm>
          <a:custGeom>
            <a:avLst/>
            <a:gdLst>
              <a:gd name="connsiteX0" fmla="*/ 440038 w 665121"/>
              <a:gd name="connsiteY0" fmla="*/ 0 h 604911"/>
              <a:gd name="connsiteX1" fmla="*/ 3940 w 665121"/>
              <a:gd name="connsiteY1" fmla="*/ 379828 h 604911"/>
              <a:gd name="connsiteX2" fmla="*/ 665121 w 665121"/>
              <a:gd name="connsiteY2" fmla="*/ 604911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121" h="604911">
                <a:moveTo>
                  <a:pt x="440038" y="0"/>
                </a:moveTo>
                <a:cubicBezTo>
                  <a:pt x="203232" y="139505"/>
                  <a:pt x="-33574" y="279010"/>
                  <a:pt x="3940" y="379828"/>
                </a:cubicBezTo>
                <a:cubicBezTo>
                  <a:pt x="41454" y="480646"/>
                  <a:pt x="353287" y="542778"/>
                  <a:pt x="665121" y="604911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334398" y="6335085"/>
            <a:ext cx="2372785" cy="179612"/>
          </a:xfrm>
          <a:custGeom>
            <a:avLst/>
            <a:gdLst>
              <a:gd name="connsiteX0" fmla="*/ 0 w 998806"/>
              <a:gd name="connsiteY0" fmla="*/ 0 h 140940"/>
              <a:gd name="connsiteX1" fmla="*/ 365760 w 998806"/>
              <a:gd name="connsiteY1" fmla="*/ 140677 h 140940"/>
              <a:gd name="connsiteX2" fmla="*/ 998806 w 998806"/>
              <a:gd name="connsiteY2" fmla="*/ 28135 h 14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06" h="140940">
                <a:moveTo>
                  <a:pt x="0" y="0"/>
                </a:moveTo>
                <a:cubicBezTo>
                  <a:pt x="99646" y="67994"/>
                  <a:pt x="199292" y="135988"/>
                  <a:pt x="365760" y="140677"/>
                </a:cubicBezTo>
                <a:cubicBezTo>
                  <a:pt x="532228" y="145366"/>
                  <a:pt x="765517" y="86750"/>
                  <a:pt x="998806" y="281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7927163" y="5450937"/>
            <a:ext cx="656465" cy="778588"/>
          </a:xfrm>
          <a:custGeom>
            <a:avLst/>
            <a:gdLst>
              <a:gd name="connsiteX0" fmla="*/ 0 w 656465"/>
              <a:gd name="connsiteY0" fmla="*/ 703385 h 703385"/>
              <a:gd name="connsiteX1" fmla="*/ 647114 w 656465"/>
              <a:gd name="connsiteY1" fmla="*/ 548640 h 703385"/>
              <a:gd name="connsiteX2" fmla="*/ 323557 w 656465"/>
              <a:gd name="connsiteY2" fmla="*/ 0 h 70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65" h="703385">
                <a:moveTo>
                  <a:pt x="0" y="703385"/>
                </a:moveTo>
                <a:cubicBezTo>
                  <a:pt x="296594" y="684628"/>
                  <a:pt x="593188" y="665871"/>
                  <a:pt x="647114" y="548640"/>
                </a:cubicBezTo>
                <a:cubicBezTo>
                  <a:pt x="701040" y="431409"/>
                  <a:pt x="512298" y="215704"/>
                  <a:pt x="323557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507220" y="2938156"/>
            <a:ext cx="1925479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Solve a QP problem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25691" y="5595387"/>
            <a:ext cx="197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Repeatedly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16" grpId="0"/>
      <p:bldP spid="17" grpId="0"/>
      <p:bldP spid="18" grpId="0"/>
      <p:bldP spid="3" grpId="0"/>
      <p:bldP spid="20" grpId="0" animBg="1"/>
      <p:bldP spid="2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Strategies of adding elements into </a:t>
                </a:r>
                <a:r>
                  <a:rPr lang="en-US" altLang="zh-TW" sz="2800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37336" y="3223905"/>
            <a:ext cx="34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 constraint at all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46894" y="3877093"/>
            <a:ext cx="203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Solving QP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94" y="2758482"/>
                <a:ext cx="361950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515464" y="4380616"/>
            <a:ext cx="267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The solution w is the blue point.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8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4015627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08980" y="2762385"/>
            <a:ext cx="386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lots of constraints is violated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225523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719009" y="4174024"/>
            <a:ext cx="1940636" cy="1467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88307" y="3652471"/>
            <a:ext cx="4103007" cy="13718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222171" y="2578324"/>
            <a:ext cx="653143" cy="308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25181" y="3576728"/>
            <a:ext cx="386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b="1" i="1" u="sng" dirty="0"/>
              <a:t>the most violated one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318967" y="3999516"/>
            <a:ext cx="361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Suppose it is the constraint from y’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01701" y="4830513"/>
            <a:ext cx="339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Extent the working set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86" y="5292178"/>
                <a:ext cx="361950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" t="-17" r="1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1910487" y="5633379"/>
            <a:ext cx="47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y’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3" grpId="0"/>
      <p:bldP spid="24" grpId="0"/>
      <p:bldP spid="25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Cutting Plane Algorithm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Strategies of adding elements into </a:t>
                </a:r>
                <a:r>
                  <a:rPr lang="en-US" altLang="zh-TW" b="1" i="1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b="1" i="1" dirty="0"/>
              </a:p>
              <a:p>
                <a:endParaRPr lang="zh-TW" altLang="en-US" sz="2000" dirty="0"/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30" y="2821474"/>
            <a:ext cx="3619500" cy="2705100"/>
          </a:xfrm>
          <a:prstGeom prst="rect">
            <a:avLst/>
          </a:prstGeom>
        </p:spPr>
      </p:pic>
      <p:sp>
        <p:nvSpPr>
          <p:cNvPr id="7" name="五角星形 6"/>
          <p:cNvSpPr/>
          <p:nvPr/>
        </p:nvSpPr>
        <p:spPr>
          <a:xfrm>
            <a:off x="5670259" y="5139424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3880155" y="3814851"/>
            <a:ext cx="2434122" cy="1846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角星形 15"/>
          <p:cNvSpPr/>
          <p:nvPr/>
        </p:nvSpPr>
        <p:spPr>
          <a:xfrm>
            <a:off x="5096947" y="460965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2283282" y="3606304"/>
            <a:ext cx="4262664" cy="1398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五角星形 21"/>
          <p:cNvSpPr/>
          <p:nvPr/>
        </p:nvSpPr>
        <p:spPr>
          <a:xfrm>
            <a:off x="5220401" y="4520748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4857750" y="2644140"/>
            <a:ext cx="659130" cy="32232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五角星形 27"/>
          <p:cNvSpPr/>
          <p:nvPr/>
        </p:nvSpPr>
        <p:spPr>
          <a:xfrm>
            <a:off x="5061413" y="4442797"/>
            <a:ext cx="144000" cy="144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6324" y="13954"/>
            <a:ext cx="321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Image credit: </a:t>
            </a:r>
            <a:r>
              <a:rPr lang="en-US" altLang="zh-TW" sz="2400" dirty="0" err="1"/>
              <a:t>Yisong</a:t>
            </a:r>
            <a:r>
              <a:rPr lang="en-US" altLang="zh-TW" sz="2400" dirty="0"/>
              <a:t> Yue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6" grpId="1" animBg="1"/>
      <p:bldP spid="22" grpId="0" animBg="1"/>
      <p:bldP spid="22" grpId="1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the most violated one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w’</a:t>
                </a:r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from working sets at hand, which constraint is the most violated one?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720967"/>
                <a:ext cx="4779514" cy="416845"/>
              </a:xfrm>
              <a:prstGeom prst="rect">
                <a:avLst/>
              </a:prstGeom>
              <a:blipFill rotWithShape="1">
                <a:blip r:embed="rId3"/>
                <a:stretch>
                  <a:fillRect l="-9" t="-150" r="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6274" y="2675249"/>
            <a:ext cx="21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Constraint: 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6274" y="3131113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Violate a Constraint: 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3727714"/>
                <a:ext cx="4921026" cy="416845"/>
              </a:xfrm>
              <a:prstGeom prst="rect">
                <a:avLst/>
              </a:prstGeom>
              <a:blipFill rotWithShape="1">
                <a:blip r:embed="rId4"/>
                <a:stretch>
                  <a:fillRect l="-9" t="-63" r="5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66274" y="4181644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Degree of Violation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03" y="4703788"/>
                <a:ext cx="4946867" cy="416845"/>
              </a:xfrm>
              <a:prstGeom prst="rect">
                <a:avLst/>
              </a:prstGeom>
              <a:blipFill rotWithShape="1">
                <a:blip r:embed="rId5"/>
                <a:stretch>
                  <a:fillRect l="-12" t="-82" r="-73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3344779" y="5255569"/>
            <a:ext cx="721894" cy="365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133" y="5230030"/>
                <a:ext cx="280448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" t="-46" r="4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6133262"/>
                <a:ext cx="3988656" cy="524439"/>
              </a:xfrm>
              <a:prstGeom prst="rect">
                <a:avLst/>
              </a:prstGeom>
              <a:blipFill rotWithShape="1">
                <a:blip r:embed="rId7"/>
                <a:stretch>
                  <a:fillRect l="-11" t="-82" r="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866273" y="5602993"/>
            <a:ext cx="3866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The most violated one:</a:t>
            </a:r>
            <a:endParaRPr lang="zh-TW" altLang="en-US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" t="-22" r="1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" t="-1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" t="-54" r="8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871426" y="3672671"/>
            <a:ext cx="7591454" cy="2679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845506" y="4022741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…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𝑁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416" y="3753856"/>
                <a:ext cx="2446824" cy="1038489"/>
              </a:xfrm>
              <a:prstGeom prst="rect">
                <a:avLst/>
              </a:prstGeom>
              <a:blipFill rotWithShape="1">
                <a:blip r:embed="rId6"/>
                <a:stretch>
                  <a:fillRect l="-6" t="-36" r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871426" y="4004918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0713" y="4593879"/>
            <a:ext cx="7225157" cy="1634945"/>
            <a:chOff x="1125305" y="4490383"/>
            <a:chExt cx="7225157" cy="1634945"/>
          </a:xfrm>
        </p:grpSpPr>
        <p:sp>
          <p:nvSpPr>
            <p:cNvPr id="34" name="矩形 33"/>
            <p:cNvSpPr/>
            <p:nvPr/>
          </p:nvSpPr>
          <p:spPr>
            <a:xfrm>
              <a:off x="4631802" y="44903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 </a:t>
              </a: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1125305" y="4776649"/>
              <a:ext cx="7225157" cy="1348679"/>
              <a:chOff x="1082320" y="5388754"/>
              <a:chExt cx="7225157" cy="134867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82320" y="5388754"/>
                <a:ext cx="7225157" cy="13486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fName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608" y="6212315"/>
                    <a:ext cx="6715043" cy="43056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zh-TW" sz="2400" dirty="0"/>
                      <a:t>For </a:t>
                    </a:r>
                    <a14:m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𝔸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en-US" altLang="zh-TW" sz="2400" dirty="0">
                        <a:solidFill>
                          <a:schemeClr val="tx1"/>
                        </a:solidFill>
                      </a:rPr>
                      <a:t>:</a:t>
                    </a:r>
                    <a:endParaRPr lang="zh-TW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7582" y="5781204"/>
                    <a:ext cx="1668149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236" y="4772869"/>
                  <a:ext cx="932371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8" grpId="0" animBg="1"/>
      <p:bldP spid="36" grpId="0"/>
      <p:bldP spid="37" grpId="0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Cutting Plane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sz="2400" dirty="0"/>
                  <a:t>doesn’t change any more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8" y="5517111"/>
                <a:ext cx="6227162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50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60" y="5935442"/>
                <a:ext cx="162609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0" t="-21" r="1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For</a:t>
                </a:r>
                <a:r>
                  <a:rPr lang="en-US" altLang="zh-TW" sz="2400" dirty="0"/>
                  <a:t> each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b="1" dirty="0"/>
                  <a:t>:</a:t>
                </a:r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57" y="3353696"/>
                <a:ext cx="448954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" t="-57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Update working set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4965786"/>
                <a:ext cx="478260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" t="-19" r="1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71" y="3935196"/>
                <a:ext cx="5080044" cy="524439"/>
              </a:xfrm>
              <a:prstGeom prst="rect">
                <a:avLst/>
              </a:prstGeom>
              <a:blipFill rotWithShape="1">
                <a:blip r:embed="rId7"/>
                <a:stretch>
                  <a:fillRect l="-3" t="-19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191140" y="4356848"/>
            <a:ext cx="4337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</a:rPr>
              <a:t>find the most violated constraints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82" y="1713331"/>
                <a:ext cx="428899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8" t="-22" r="1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914079" y="1719533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8" y="2123513"/>
                <a:ext cx="726827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8" t="-1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903434" y="2521618"/>
            <a:ext cx="128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Repeat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/>
                  <a:t>Solve a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QP</a:t>
                </a:r>
                <a:r>
                  <a:rPr lang="en-US" altLang="zh-TW" sz="2400" dirty="0"/>
                  <a:t> with Working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65" y="2860926"/>
                <a:ext cx="69947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6" t="-54" r="8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47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" t="-137" r="-72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73" r="3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7" t="-74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4" t="-39" r="-6337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77478" y="3175476"/>
            <a:ext cx="7591454" cy="2182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18935" y="3291035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23" y="3350009"/>
                <a:ext cx="2446824" cy="1038298"/>
              </a:xfrm>
              <a:prstGeom prst="rect">
                <a:avLst/>
              </a:prstGeom>
              <a:blipFill rotWithShape="1">
                <a:blip r:embed="rId8"/>
                <a:stretch>
                  <a:fillRect l="-14" t="-37" r="21" b="-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08847" y="3227049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36837" y="4645579"/>
            <a:ext cx="4072733" cy="493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There is no constraint</a:t>
            </a:r>
            <a:endParaRPr lang="zh-TW" altLang="en-US" sz="2400" dirty="0"/>
          </a:p>
        </p:txBody>
      </p:sp>
      <p:sp>
        <p:nvSpPr>
          <p:cNvPr id="22" name="向右箭號 21"/>
          <p:cNvSpPr/>
          <p:nvPr/>
        </p:nvSpPr>
        <p:spPr>
          <a:xfrm>
            <a:off x="2764069" y="5519061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31" y="5519061"/>
                <a:ext cx="2312193" cy="609600"/>
              </a:xfrm>
              <a:prstGeom prst="rect">
                <a:avLst/>
              </a:prstGeom>
              <a:blipFill rotWithShape="1">
                <a:blip r:embed="rId9"/>
                <a:stretch>
                  <a:fillRect l="-227" t="-879" r="-205" b="-684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1" t="-89" r="6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31" t="-86" r="26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" t="-93" r="5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20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1: Evaluation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/>
              <a:t>) is linear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34" y="4868675"/>
                <a:ext cx="4127797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" t="-30" r="-314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52500" y="6058591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Open question: What if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is not linear?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30488" y="4367134"/>
            <a:ext cx="3126946" cy="1416844"/>
            <a:chOff x="-3188612" y="2758634"/>
            <a:chExt cx="3126946" cy="14168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56675" y="2758634"/>
              <a:ext cx="2266950" cy="1416844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88612" y="3251613"/>
                  <a:ext cx="3126946" cy="43088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80" y="4372874"/>
            <a:ext cx="2266950" cy="1416844"/>
          </a:xfrm>
          <a:prstGeom prst="rect">
            <a:avLst/>
          </a:prstGeom>
          <a:ln w="38100">
            <a:noFill/>
          </a:ln>
        </p:spPr>
      </p:pic>
      <p:sp>
        <p:nvSpPr>
          <p:cNvPr id="5" name="矩形 4"/>
          <p:cNvSpPr/>
          <p:nvPr/>
        </p:nvSpPr>
        <p:spPr>
          <a:xfrm>
            <a:off x="6450841" y="462594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8908" y="4647015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7162" y="2832686"/>
            <a:ext cx="1123806" cy="856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1" y="2552711"/>
            <a:ext cx="2266950" cy="1416844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25" y="3045689"/>
                <a:ext cx="684546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9" t="-53" r="-4710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42" y="3045688"/>
                <a:ext cx="689420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82" t="-53" r="-4919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  <p:bldP spid="13" grpId="0" animBg="1"/>
      <p:bldP spid="14" grpId="0" animBg="1"/>
      <p:bldP spid="16" grpId="0"/>
      <p:bldP spid="1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" t="-137" r="-72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73" r="3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7" t="-74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4" t="-39" r="-6337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446817"/>
                <a:ext cx="88171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" t="-89" r="6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283" y="1018939"/>
                <a:ext cx="8883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31" t="-86" r="26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644" y="1467279"/>
                <a:ext cx="106035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5" t="-93" r="5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4625904" y="2696280"/>
            <a:ext cx="4413708" cy="699113"/>
            <a:chOff x="4625904" y="2696280"/>
            <a:chExt cx="4413708" cy="699113"/>
          </a:xfrm>
        </p:grpSpPr>
        <p:grpSp>
          <p:nvGrpSpPr>
            <p:cNvPr id="36" name="群組 35"/>
            <p:cNvGrpSpPr/>
            <p:nvPr/>
          </p:nvGrpSpPr>
          <p:grpSpPr>
            <a:xfrm>
              <a:off x="4625904" y="2696280"/>
              <a:ext cx="4413708" cy="699113"/>
              <a:chOff x="796444" y="4417227"/>
              <a:chExt cx="4413708" cy="699113"/>
            </a:xfrm>
          </p:grpSpPr>
          <p:pic>
            <p:nvPicPr>
              <p:cNvPr id="37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矩形 38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7859154" y="2804030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29128" y="2793982"/>
              <a:ext cx="584343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89863" y="581303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199451" y="460391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=0.90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=0.88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324" y="1064825"/>
                <a:ext cx="1922257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3" t="-122" r="19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8225006" y="1040550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26" y="5821242"/>
                <a:ext cx="576119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" t="-43" r="3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/>
          <p:cNvCxnSpPr>
            <a:endCxn id="26" idx="3"/>
          </p:cNvCxnSpPr>
          <p:nvPr/>
        </p:nvCxnSpPr>
        <p:spPr>
          <a:xfrm flipV="1">
            <a:off x="2223414" y="302979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2232130" y="430442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2190507" y="551173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6721225" y="3022336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6729941" y="4296965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6688318" y="5504274"/>
            <a:ext cx="2335784" cy="23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/>
          <p:cNvGrpSpPr/>
          <p:nvPr/>
        </p:nvGrpSpPr>
        <p:grpSpPr>
          <a:xfrm>
            <a:off x="6159751" y="396795"/>
            <a:ext cx="2422805" cy="511812"/>
            <a:chOff x="6159751" y="396795"/>
            <a:chExt cx="2422805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cxnSp>
          <p:nvCxnSpPr>
            <p:cNvPr id="92" name="直線單箭頭接點 91"/>
            <p:cNvCxnSpPr/>
            <p:nvPr/>
          </p:nvCxnSpPr>
          <p:spPr>
            <a:xfrm>
              <a:off x="6159751" y="670994"/>
              <a:ext cx="5614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/>
          <p:cNvCxnSpPr/>
          <p:nvPr/>
        </p:nvCxnSpPr>
        <p:spPr>
          <a:xfrm>
            <a:off x="6168467" y="1272573"/>
            <a:ext cx="56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4933851" cy="531107"/>
              </a:xfrm>
              <a:prstGeom prst="rect">
                <a:avLst/>
              </a:prstGeom>
              <a:blipFill rotWithShape="1">
                <a:blip r:embed="rId16"/>
                <a:stretch>
                  <a:fillRect l="-3" t="-105" r="1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4953664" cy="531877"/>
              </a:xfrm>
              <a:prstGeom prst="rect">
                <a:avLst/>
              </a:prstGeom>
              <a:blipFill rotWithShape="1">
                <a:blip r:embed="rId17"/>
                <a:stretch>
                  <a:fillRect l="-3" t="-109" r="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0" grpId="0"/>
      <p:bldP spid="73" grpId="0" animBg="1"/>
      <p:bldP spid="74" grpId="0"/>
      <p:bldP spid="80" grpId="0"/>
      <p:bldP spid="8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1701" y="2346507"/>
            <a:ext cx="7934813" cy="360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849347" y="3412874"/>
            <a:ext cx="7547415" cy="2391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5" t="-137" r="-72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73" r="3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7" t="-74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4" t="-39" r="-6337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656334" y="264822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35" y="2346508"/>
                <a:ext cx="2446824" cy="1038298"/>
              </a:xfrm>
              <a:prstGeom prst="rect">
                <a:avLst/>
              </a:prstGeom>
              <a:blipFill rotWithShape="1">
                <a:blip r:embed="rId9"/>
                <a:stretch>
                  <a:fillRect l="-11" t="-18" r="18" b="-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792805" y="261745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20045" y="371990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3854174"/>
                <a:ext cx="7584640" cy="430567"/>
              </a:xfrm>
              <a:prstGeom prst="rect">
                <a:avLst/>
              </a:prstGeom>
              <a:blipFill rotWithShape="1">
                <a:blip r:embed="rId11"/>
                <a:stretch>
                  <a:fillRect l="-8" t="-83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29469" y="373466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09500" y="370945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964233" y="4834281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089729" y="4829956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2" y="4978998"/>
                <a:ext cx="7584640" cy="430567"/>
              </a:xfrm>
              <a:prstGeom prst="rect">
                <a:avLst/>
              </a:prstGeom>
              <a:blipFill rotWithShape="1">
                <a:blip r:embed="rId13"/>
                <a:stretch>
                  <a:fillRect l="-8" t="-139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598904" y="4813036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4" t="-81" r="10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272956" y="411982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64003" y="4829956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2760999" y="6065733"/>
            <a:ext cx="822699" cy="6737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61" y="6065733"/>
                <a:ext cx="2584595" cy="609600"/>
              </a:xfrm>
              <a:prstGeom prst="rect">
                <a:avLst/>
              </a:prstGeom>
              <a:blipFill rotWithShape="1">
                <a:blip r:embed="rId16"/>
                <a:stretch>
                  <a:fillRect l="-207" t="-868" r="-180" b="-694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6" t="-83" r="31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61" grpId="0" animBg="1"/>
      <p:bldP spid="62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" t="-137" r="-72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73" r="3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7" t="-74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4" t="-39" r="-6337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/>
          <p:cNvGrpSpPr/>
          <p:nvPr/>
        </p:nvGrpSpPr>
        <p:grpSpPr>
          <a:xfrm>
            <a:off x="145490" y="2696280"/>
            <a:ext cx="4413708" cy="710178"/>
            <a:chOff x="145490" y="2696280"/>
            <a:chExt cx="4413708" cy="710178"/>
          </a:xfrm>
        </p:grpSpPr>
        <p:grpSp>
          <p:nvGrpSpPr>
            <p:cNvPr id="24" name="群組 23"/>
            <p:cNvGrpSpPr/>
            <p:nvPr/>
          </p:nvGrpSpPr>
          <p:grpSpPr>
            <a:xfrm>
              <a:off x="145490" y="2696280"/>
              <a:ext cx="4413708" cy="699113"/>
              <a:chOff x="796444" y="4417227"/>
              <a:chExt cx="4413708" cy="699113"/>
            </a:xfrm>
          </p:grpSpPr>
          <p:pic>
            <p:nvPicPr>
              <p:cNvPr id="25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矩形 26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111622" y="2913713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54291" y="290481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45490" y="3935438"/>
            <a:ext cx="4413708" cy="724814"/>
            <a:chOff x="145490" y="3935438"/>
            <a:chExt cx="4413708" cy="724814"/>
          </a:xfrm>
        </p:grpSpPr>
        <p:grpSp>
          <p:nvGrpSpPr>
            <p:cNvPr id="28" name="群組 27"/>
            <p:cNvGrpSpPr/>
            <p:nvPr/>
          </p:nvGrpSpPr>
          <p:grpSpPr>
            <a:xfrm>
              <a:off x="145490" y="3961139"/>
              <a:ext cx="4413708" cy="699113"/>
              <a:chOff x="796444" y="4417227"/>
              <a:chExt cx="4413708" cy="699113"/>
            </a:xfrm>
          </p:grpSpPr>
          <p:pic>
            <p:nvPicPr>
              <p:cNvPr id="29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566681" y="3971702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35498" y="3935438"/>
              <a:ext cx="646089" cy="492745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2583" y="5154211"/>
            <a:ext cx="4413708" cy="835471"/>
            <a:chOff x="112583" y="5154211"/>
            <a:chExt cx="4413708" cy="835471"/>
          </a:xfrm>
        </p:grpSpPr>
        <p:grpSp>
          <p:nvGrpSpPr>
            <p:cNvPr id="32" name="群組 31"/>
            <p:cNvGrpSpPr/>
            <p:nvPr/>
          </p:nvGrpSpPr>
          <p:grpSpPr>
            <a:xfrm>
              <a:off x="112583" y="5154211"/>
              <a:ext cx="4413708" cy="699113"/>
              <a:chOff x="796444" y="4417227"/>
              <a:chExt cx="4413708" cy="699113"/>
            </a:xfrm>
          </p:grpSpPr>
          <p:pic>
            <p:nvPicPr>
              <p:cNvPr id="33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/>
              <p:cNvSpPr/>
              <p:nvPr/>
            </p:nvSpPr>
            <p:spPr>
              <a:xfrm>
                <a:off x="1761694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3078716" y="5383236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56227" y="5538152"/>
              <a:ext cx="192395" cy="45153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5904" y="2696280"/>
            <a:ext cx="4413708" cy="699113"/>
            <a:chOff x="796444" y="4417227"/>
            <a:chExt cx="4413708" cy="699113"/>
          </a:xfrm>
        </p:grpSpPr>
        <p:pic>
          <p:nvPicPr>
            <p:cNvPr id="37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/>
            <p:cNvSpPr/>
            <p:nvPr/>
          </p:nvSpPr>
          <p:spPr>
            <a:xfrm>
              <a:off x="1777736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7859154" y="2804030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29128" y="2793982"/>
            <a:ext cx="584343" cy="4515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1344" y="3961139"/>
            <a:ext cx="4413708" cy="699113"/>
            <a:chOff x="4601344" y="3961139"/>
            <a:chExt cx="4413708" cy="699113"/>
          </a:xfrm>
        </p:grpSpPr>
        <p:grpSp>
          <p:nvGrpSpPr>
            <p:cNvPr id="40" name="群組 39"/>
            <p:cNvGrpSpPr/>
            <p:nvPr/>
          </p:nvGrpSpPr>
          <p:grpSpPr>
            <a:xfrm>
              <a:off x="4601344" y="3961139"/>
              <a:ext cx="4413708" cy="699113"/>
              <a:chOff x="796444" y="4417227"/>
              <a:chExt cx="4413708" cy="699113"/>
            </a:xfrm>
          </p:grpSpPr>
          <p:pic>
            <p:nvPicPr>
              <p:cNvPr id="41" name="內容版面配置區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576" y="4417227"/>
                <a:ext cx="1118580" cy="69911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444" y="4519910"/>
                    <a:ext cx="4413708" cy="46166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矩形 42"/>
              <p:cNvSpPr/>
              <p:nvPr/>
            </p:nvSpPr>
            <p:spPr>
              <a:xfrm>
                <a:off x="1777736" y="4417227"/>
                <a:ext cx="646089" cy="6991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656205" y="4028959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60886" y="4023327"/>
              <a:ext cx="267118" cy="19409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625904" y="5154211"/>
            <a:ext cx="4413708" cy="699113"/>
            <a:chOff x="796444" y="4417227"/>
            <a:chExt cx="4413708" cy="699113"/>
          </a:xfrm>
        </p:grpSpPr>
        <p:pic>
          <p:nvPicPr>
            <p:cNvPr id="45" name="內容版面配置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576" y="4417227"/>
              <a:ext cx="1118580" cy="6991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4" y="4519910"/>
                  <a:ext cx="4413708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/>
            <p:cNvSpPr/>
            <p:nvPr/>
          </p:nvSpPr>
          <p:spPr>
            <a:xfrm>
              <a:off x="1761694" y="4417227"/>
              <a:ext cx="646089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656205" y="5543255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01274" y="5538152"/>
            <a:ext cx="267118" cy="2779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11504" y="5803861"/>
            <a:ext cx="104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=-0.99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050429" y="5827192"/>
            <a:ext cx="101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=-1.10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50429" y="461995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=1.01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611891" y="460391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=1.25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638005" y="33700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=0.97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51325" y="33633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=1.55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269" y="3366637"/>
                <a:ext cx="57611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09" t="-109" r="2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" t="-81" r="10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83" name="群組 82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85" y="1638046"/>
                <a:ext cx="1272849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6" t="-83" r="31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97" name="矩形 96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" y="2049703"/>
                <a:ext cx="5146345" cy="531107"/>
              </a:xfrm>
              <a:prstGeom prst="rect">
                <a:avLst/>
              </a:prstGeom>
              <a:blipFill rotWithShape="1">
                <a:blip r:embed="rId14"/>
                <a:stretch>
                  <a:fillRect l="-3" t="-105" r="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0" y="6202624"/>
                <a:ext cx="5166158" cy="531877"/>
              </a:xfrm>
              <a:prstGeom prst="rect">
                <a:avLst/>
              </a:prstGeom>
              <a:blipFill rotWithShape="1">
                <a:blip r:embed="rId15"/>
                <a:stretch>
                  <a:fillRect l="-3" t="-109" r="1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9" grpId="0" animBg="1"/>
      <p:bldP spid="61" grpId="0" animBg="1"/>
      <p:bldP spid="3" grpId="0"/>
      <p:bldP spid="62" grpId="0"/>
      <p:bldP spid="63" grpId="0"/>
      <p:bldP spid="64" grpId="0"/>
      <p:bldP spid="65" grpId="0"/>
      <p:bldP spid="66" grpId="0"/>
      <p:bldP spid="74" grpId="0"/>
      <p:bldP spid="95" grpId="0" animBg="1"/>
      <p:bldP spid="96" grpId="0"/>
      <p:bldP spid="15" grpId="0" animBg="1"/>
      <p:bldP spid="97" grpId="0" animBg="1"/>
      <p:bldP spid="98" grpId="0"/>
      <p:bldP spid="99" grpId="0" animBg="1"/>
      <p:bldP spid="72" grpId="0"/>
      <p:bldP spid="7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87851" y="1923897"/>
            <a:ext cx="7934813" cy="4724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905497" y="2990264"/>
            <a:ext cx="7547415" cy="3524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3" y="670994"/>
            <a:ext cx="1815064" cy="1134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1431" y="67540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4845" y="166652"/>
            <a:ext cx="2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8" y="676082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0" y="1448305"/>
                <a:ext cx="38523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5" t="-137" r="-7213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2789" y="694095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25" y="254338"/>
                <a:ext cx="57612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73" r="3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619" y="235293"/>
                <a:ext cx="58272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7" t="-74" r="1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40" y="1465089"/>
                <a:ext cx="39183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4" t="-39" r="-6337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712484" y="2225618"/>
            <a:ext cx="570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n-US" altLang="zh-TW" sz="2400" dirty="0">
                <a:latin typeface="Cambria Math" panose="02040503050406030204" pitchFamily="18" charset="0"/>
              </a:rPr>
              <a:t>𝑤</a:t>
            </a:r>
            <a:r>
              <a:rPr lang="en-US" altLang="zh-TW" sz="2400" dirty="0"/>
              <a:t>, 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1</a:t>
            </a:r>
            <a:r>
              <a:rPr lang="en-US" altLang="zh-TW" sz="2400" dirty="0">
                <a:latin typeface="Cambria Math" panose="02040503050406030204" pitchFamily="18" charset="0"/>
              </a:rPr>
              <a:t>,</a:t>
            </a:r>
            <a:r>
              <a:rPr lang="zh-TW" altLang="en-US" sz="2400" dirty="0">
                <a:latin typeface="Cambria Math" panose="02040503050406030204" pitchFamily="18" charset="0"/>
              </a:rPr>
              <a:t>𝜀</a:t>
            </a:r>
            <a:r>
              <a:rPr lang="en-US" altLang="zh-TW" sz="2400" baseline="30000" dirty="0">
                <a:latin typeface="Cambria Math" panose="02040503050406030204" pitchFamily="18" charset="0"/>
              </a:rPr>
              <a:t>2</a:t>
            </a:r>
            <a:r>
              <a:rPr lang="en-US" altLang="zh-TW" sz="2400" dirty="0"/>
              <a:t> minimizing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85" y="1923898"/>
                <a:ext cx="2422843" cy="1036309"/>
              </a:xfrm>
              <a:prstGeom prst="rect">
                <a:avLst/>
              </a:prstGeom>
              <a:blipFill rotWithShape="1">
                <a:blip r:embed="rId9"/>
                <a:stretch>
                  <a:fillRect l="-23" t="-47" r="10" b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48955" y="2194841"/>
            <a:ext cx="97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QP: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4076195" y="3202040"/>
            <a:ext cx="1118580" cy="699112"/>
            <a:chOff x="5611104" y="2144355"/>
            <a:chExt cx="2772412" cy="1732758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4387" y="3084115"/>
              <a:ext cx="885245" cy="756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3336314"/>
                <a:ext cx="7584640" cy="430567"/>
              </a:xfrm>
              <a:prstGeom prst="rect">
                <a:avLst/>
              </a:prstGeom>
              <a:blipFill rotWithShape="1">
                <a:blip r:embed="rId11"/>
                <a:stretch>
                  <a:fillRect l="-3" t="-6" r="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/>
          <p:cNvGrpSpPr/>
          <p:nvPr/>
        </p:nvGrpSpPr>
        <p:grpSpPr>
          <a:xfrm>
            <a:off x="1985619" y="3216808"/>
            <a:ext cx="1118580" cy="699113"/>
            <a:chOff x="5611104" y="2144355"/>
            <a:chExt cx="2772412" cy="1732759"/>
          </a:xfrm>
        </p:grpSpPr>
        <p:pic>
          <p:nvPicPr>
            <p:cNvPr id="32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865650" y="3191597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020383" y="4983379"/>
            <a:ext cx="1057640" cy="667191"/>
            <a:chOff x="4276360" y="4662130"/>
            <a:chExt cx="2751888" cy="173597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145879" y="4979054"/>
            <a:ext cx="1057640" cy="665349"/>
            <a:chOff x="4276360" y="4666922"/>
            <a:chExt cx="2751888" cy="1731181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700370" y="4666922"/>
              <a:ext cx="305126" cy="168872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128096"/>
                <a:ext cx="7584640" cy="430567"/>
              </a:xfrm>
              <a:prstGeom prst="rect">
                <a:avLst/>
              </a:prstGeom>
              <a:blipFill rotWithShape="1">
                <a:blip r:embed="rId13"/>
                <a:stretch>
                  <a:fillRect l="-3" t="-109" r="6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6655054" y="4962134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29106" y="3601960"/>
            <a:ext cx="357168" cy="30518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20153" y="4979054"/>
            <a:ext cx="117270" cy="649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={              }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73" y="1057014"/>
                <a:ext cx="1922257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4" t="-81" r="10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684955" y="1032739"/>
            <a:ext cx="116126" cy="5489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5195781" y="388984"/>
            <a:ext cx="1846724" cy="511812"/>
            <a:chOff x="6735832" y="396795"/>
            <a:chExt cx="1846724" cy="511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𝔸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TW" sz="2400" dirty="0"/>
                    <a:t>={              }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32" y="396795"/>
                  <a:ext cx="1846724" cy="46166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7540605" y="694798"/>
              <a:ext cx="205450" cy="21380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656205" y="399119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72231" y="397484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48646" y="407866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sp>
        <p:nvSpPr>
          <p:cNvPr id="63" name="矩形 62"/>
          <p:cNvSpPr/>
          <p:nvPr/>
        </p:nvSpPr>
        <p:spPr>
          <a:xfrm>
            <a:off x="7534269" y="1013559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03914" y="1012470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}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865815" y="1022852"/>
            <a:ext cx="333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,</a:t>
            </a:r>
            <a:endParaRPr lang="zh-TW" altLang="en-US" sz="2800" b="1" dirty="0"/>
          </a:p>
        </p:txBody>
      </p:sp>
      <p:grpSp>
        <p:nvGrpSpPr>
          <p:cNvPr id="66" name="群組 65"/>
          <p:cNvGrpSpPr/>
          <p:nvPr/>
        </p:nvGrpSpPr>
        <p:grpSpPr>
          <a:xfrm>
            <a:off x="2020383" y="5743880"/>
            <a:ext cx="1057640" cy="667191"/>
            <a:chOff x="4276360" y="4662130"/>
            <a:chExt cx="2751888" cy="1735973"/>
          </a:xfrm>
        </p:grpSpPr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360" y="4678173"/>
              <a:ext cx="2751888" cy="1719930"/>
            </a:xfrm>
            <a:prstGeom prst="rect">
              <a:avLst/>
            </a:prstGeom>
          </p:spPr>
        </p:pic>
        <p:sp>
          <p:nvSpPr>
            <p:cNvPr id="68" name="矩形 67"/>
            <p:cNvSpPr/>
            <p:nvPr/>
          </p:nvSpPr>
          <p:spPr>
            <a:xfrm>
              <a:off x="4861896" y="4662130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79" y="5743879"/>
            <a:ext cx="1057640" cy="66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5888597"/>
                <a:ext cx="7584640" cy="430567"/>
              </a:xfrm>
              <a:prstGeom prst="rect">
                <a:avLst/>
              </a:prstGeom>
              <a:blipFill rotWithShape="1">
                <a:blip r:embed="rId13"/>
                <a:stretch>
                  <a:fillRect l="-3" t="-56" r="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6655054" y="5722635"/>
            <a:ext cx="615447" cy="665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4076195" y="4022862"/>
            <a:ext cx="1118580" cy="699112"/>
            <a:chOff x="5611104" y="2144355"/>
            <a:chExt cx="2772412" cy="1732758"/>
          </a:xfrm>
        </p:grpSpPr>
        <p:pic>
          <p:nvPicPr>
            <p:cNvPr id="76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77" name="矩形 76"/>
            <p:cNvSpPr/>
            <p:nvPr/>
          </p:nvSpPr>
          <p:spPr>
            <a:xfrm>
              <a:off x="6759628" y="2796975"/>
              <a:ext cx="1477128" cy="104427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2" y="4157136"/>
                <a:ext cx="7584640" cy="430567"/>
              </a:xfrm>
              <a:prstGeom prst="rect">
                <a:avLst/>
              </a:prstGeom>
              <a:blipFill rotWithShape="1">
                <a:blip r:embed="rId11"/>
                <a:stretch>
                  <a:fillRect l="-3" t="-99" r="6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985619" y="4037630"/>
            <a:ext cx="1118580" cy="699113"/>
            <a:chOff x="5611104" y="2144355"/>
            <a:chExt cx="2772412" cy="1732759"/>
          </a:xfrm>
        </p:grpSpPr>
        <p:pic>
          <p:nvPicPr>
            <p:cNvPr id="80" name="內容版面配置區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81" name="矩形 80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6865650" y="4012419"/>
            <a:ext cx="646089" cy="699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01081" y="5795540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15000" y="5835136"/>
            <a:ext cx="324885" cy="5681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894445" y="4266428"/>
            <a:ext cx="584343" cy="4515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3090" y="1759205"/>
            <a:ext cx="1696850" cy="10977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The process repeats iteratively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 animBg="1"/>
      <p:bldP spid="42" grpId="0"/>
      <p:bldP spid="43" grpId="0" animBg="1"/>
      <p:bldP spid="56" grpId="0" animBg="1"/>
      <p:bldP spid="57" grpId="0" animBg="1"/>
      <p:bldP spid="72" grpId="0"/>
      <p:bldP spid="73" grpId="0" animBg="1"/>
      <p:bldP spid="78" grpId="0"/>
      <p:bldP spid="82" grpId="0" animBg="1"/>
      <p:bldP spid="84" grpId="0" animBg="1"/>
      <p:bldP spid="85" grpId="0" animBg="1"/>
      <p:bldP spid="86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Problem 1: Evaluation</a:t>
                </a:r>
              </a:p>
              <a:p>
                <a:pPr lvl="1"/>
                <a:r>
                  <a:rPr lang="en-US" altLang="zh-TW" sz="2800" dirty="0"/>
                  <a:t>If there are K classes, then we have K weight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46" y="4514643"/>
                <a:ext cx="2559034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21" t="-99" r="20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800" dirty="0"/>
                  <a:t>: vector representation of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1" y="5175094"/>
                <a:ext cx="2916655" cy="861774"/>
              </a:xfrm>
              <a:prstGeom prst="rect">
                <a:avLst/>
              </a:prstGeom>
              <a:blipFill rotWithShape="1">
                <a:blip r:embed="rId5"/>
                <a:stretch>
                  <a:fillRect l="-13" t="-498" r="1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8" y="4617003"/>
                <a:ext cx="724237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" t="-128" r="-459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672" y="1229102"/>
                <a:ext cx="3250698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17" t="-87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367513"/>
                <a:ext cx="52764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109" t="-25" r="-5434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3933336"/>
                <a:ext cx="535338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08" t="-34" r="-4749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4" y="4937593"/>
                <a:ext cx="549445" cy="438582"/>
              </a:xfrm>
              <a:prstGeom prst="rect">
                <a:avLst/>
              </a:prstGeom>
              <a:blipFill rotWithShape="1">
                <a:blip r:embed="rId10"/>
                <a:stretch>
                  <a:fillRect l="-32" t="-107" r="-398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42" y="5876149"/>
                <a:ext cx="58015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99" t="-115" r="-3552" b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00711" y="4472145"/>
                <a:ext cx="389529" cy="430887"/>
              </a:xfrm>
              <a:prstGeom prst="rect">
                <a:avLst/>
              </a:prstGeom>
              <a:blipFill rotWithShape="1">
                <a:blip r:embed="rId12"/>
                <a:stretch>
                  <a:fillRect l="-5311" t="4753" r="-5215" b="-4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90953" y="5391414"/>
                <a:ext cx="389529" cy="430887"/>
              </a:xfrm>
              <a:prstGeom prst="rect">
                <a:avLst/>
              </a:prstGeom>
              <a:blipFill rotWithShape="1">
                <a:blip r:embed="rId13"/>
                <a:stretch>
                  <a:fillRect l="-5414" t="4655" r="-5275" b="-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括弧 15"/>
          <p:cNvSpPr/>
          <p:nvPr/>
        </p:nvSpPr>
        <p:spPr>
          <a:xfrm>
            <a:off x="4940979" y="330059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340563"/>
                <a:ext cx="280526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212" t="-107" r="-13874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3906386"/>
                <a:ext cx="280526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212" t="-116" r="-13874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6" y="4929930"/>
                <a:ext cx="283411" cy="430887"/>
              </a:xfrm>
              <a:prstGeom prst="rect">
                <a:avLst/>
              </a:prstGeom>
              <a:blipFill rotWithShape="1">
                <a:blip r:embed="rId15"/>
                <a:stretch>
                  <a:fillRect l="-115" t="-99" r="-1213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4" y="5849199"/>
                <a:ext cx="280526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212" t="-50" r="-13874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6953" y="4445195"/>
                <a:ext cx="389529" cy="430887"/>
              </a:xfrm>
              <a:prstGeom prst="rect">
                <a:avLst/>
              </a:prstGeom>
              <a:blipFill rotWithShape="1">
                <a:blip r:embed="rId13"/>
                <a:stretch>
                  <a:fillRect l="-5315" t="4671" r="-5211" b="-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07195" y="5364464"/>
                <a:ext cx="389529" cy="430887"/>
              </a:xfrm>
              <a:prstGeom prst="rect">
                <a:avLst/>
              </a:prstGeom>
              <a:blipFill rotWithShape="1">
                <a:blip r:embed="rId16"/>
                <a:stretch>
                  <a:fillRect l="-5418" t="4720" r="-5271" b="-4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右括弧 22"/>
          <p:cNvSpPr/>
          <p:nvPr/>
        </p:nvSpPr>
        <p:spPr>
          <a:xfrm>
            <a:off x="7757221" y="3273641"/>
            <a:ext cx="1076422" cy="3163523"/>
          </a:xfrm>
          <a:prstGeom prst="bracketPair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55" y="4622994"/>
                <a:ext cx="1541961" cy="430887"/>
              </a:xfrm>
              <a:prstGeom prst="rect">
                <a:avLst/>
              </a:prstGeom>
              <a:blipFill rotWithShape="1">
                <a:blip r:embed="rId17"/>
                <a:stretch>
                  <a:fillRect l="-35" t="-45" r="-1435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3" y="3790781"/>
                <a:ext cx="3201261" cy="430887"/>
              </a:xfrm>
              <a:prstGeom prst="rect">
                <a:avLst/>
              </a:prstGeom>
              <a:blipFill rotWithShape="1">
                <a:blip r:embed="rId18"/>
                <a:stretch>
                  <a:fillRect l="-15" t="-108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2: Inference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2604796"/>
                <a:ext cx="2559034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0" t="-6" r="9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52" y="3499864"/>
                <a:ext cx="4449936" cy="614399"/>
              </a:xfrm>
              <a:prstGeom prst="rect">
                <a:avLst/>
              </a:prstGeom>
              <a:blipFill rotWithShape="1">
                <a:blip r:embed="rId3"/>
                <a:stretch>
                  <a:fillRect l="-6" t="-62" r="2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63" y="4438580"/>
                <a:ext cx="4006803" cy="614399"/>
              </a:xfrm>
              <a:prstGeom prst="rect">
                <a:avLst/>
              </a:prstGeom>
              <a:blipFill rotWithShape="1">
                <a:blip r:embed="rId4"/>
                <a:stretch>
                  <a:fillRect l="-8" t="-92" r="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1754691" y="5508124"/>
            <a:ext cx="5284458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classes are usually small, so we can just enumerate them.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8672"/>
            <a:ext cx="7886700" cy="1325563"/>
          </a:xfrm>
        </p:spPr>
        <p:txBody>
          <a:bodyPr/>
          <a:lstStyle/>
          <a:p>
            <a:r>
              <a:rPr lang="en-US" altLang="zh-TW" dirty="0"/>
              <a:t>Multi-class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3: Training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384361"/>
            <a:ext cx="7886700" cy="29423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69" y="4690239"/>
                <a:ext cx="644080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35" r="9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35" y="4233743"/>
                <a:ext cx="927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" t="-913" r="-6234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3752647"/>
                <a:ext cx="93237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" t="-977" r="-608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659251" y="3007560"/>
            <a:ext cx="3525581" cy="1038489"/>
            <a:chOff x="2417624" y="1980011"/>
            <a:chExt cx="3525581" cy="1038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24" y="1980011"/>
                  <a:ext cx="3525581" cy="103848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66" y="2304547"/>
                  <a:ext cx="927839" cy="43088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00" y="4686820"/>
                <a:ext cx="959923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24" t="-1152" r="-489" b="-975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1062500" y="4165629"/>
            <a:ext cx="7225157" cy="1041546"/>
            <a:chOff x="1111062" y="5245727"/>
            <a:chExt cx="7225157" cy="1041546"/>
          </a:xfrm>
        </p:grpSpPr>
        <p:sp>
          <p:nvSpPr>
            <p:cNvPr id="13" name="矩形 12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dirty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minimiz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ing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4" y="2564810"/>
                <a:ext cx="421517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25" t="-1388" r="-100" b="-1256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24" y="5575990"/>
                <a:ext cx="3152723" cy="403187"/>
              </a:xfrm>
              <a:prstGeom prst="rect">
                <a:avLst/>
              </a:prstGeom>
              <a:blipFill rotWithShape="1">
                <a:blip r:embed="rId12"/>
                <a:stretch>
                  <a:fillRect l="-11" t="-14" r="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98" y="6156499"/>
                <a:ext cx="28380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2" t="-47" r="2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3" y="4674672"/>
                <a:ext cx="3615805" cy="504882"/>
              </a:xfrm>
              <a:prstGeom prst="rect">
                <a:avLst/>
              </a:prstGeom>
              <a:blipFill rotWithShape="1">
                <a:blip r:embed="rId14"/>
                <a:stretch>
                  <a:fillRect l="-146" t="-967" r="-115" b="-908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5256993" y="5085503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01877" y="5446335"/>
            <a:ext cx="3652843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Some types of misclassifications may be worse than others.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𝑑𝑜𝑔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𝑐𝑎𝑟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9" y="324268"/>
                <a:ext cx="3649332" cy="430887"/>
              </a:xfrm>
              <a:prstGeom prst="rect">
                <a:avLst/>
              </a:prstGeom>
              <a:blipFill rotWithShape="1">
                <a:blip r:embed="rId15"/>
                <a:stretch>
                  <a:fillRect l="-7" t="-97" r="-20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𝑐𝑎𝑡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37" y="841852"/>
                <a:ext cx="3677995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14" t="-103" r="16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𝑏𝑢𝑠</m:t>
                              </m:r>
                            </m:e>
                          </m:d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2" y="1335758"/>
                <a:ext cx="4048288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9" t="-76" r="1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21135" y="1774523"/>
            <a:ext cx="332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(defined as your wish)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370006" y="4141410"/>
            <a:ext cx="510005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There are only N(K-1) constraints.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09FD05-97F7-4311-8742-1FD08E1D6570}"/>
              </a:ext>
            </a:extLst>
          </p:cNvPr>
          <p:cNvCxnSpPr>
            <a:stCxn id="29" idx="0"/>
            <a:endCxn id="30" idx="1"/>
          </p:cNvCxnSpPr>
          <p:nvPr/>
        </p:nvCxnSpPr>
        <p:spPr>
          <a:xfrm flipH="1" flipV="1">
            <a:off x="4935469" y="539712"/>
            <a:ext cx="1992830" cy="49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 animBg="1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K =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16" y="3080191"/>
                <a:ext cx="644080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119" r="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482" y="2623695"/>
                <a:ext cx="927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6" t="-998" r="-622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47" y="3076772"/>
                <a:ext cx="959923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536" t="-1225" r="-477" b="-1050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152147" y="2555581"/>
            <a:ext cx="7225157" cy="1041546"/>
            <a:chOff x="1111062" y="5245727"/>
            <a:chExt cx="7225157" cy="1041546"/>
          </a:xfrm>
        </p:grpSpPr>
        <p:sp>
          <p:nvSpPr>
            <p:cNvPr id="8" name="矩形 7"/>
            <p:cNvSpPr/>
            <p:nvPr/>
          </p:nvSpPr>
          <p:spPr>
            <a:xfrm>
              <a:off x="1111062" y="5245727"/>
              <a:ext cx="7225157" cy="1041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fName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14" y="5754943"/>
                  <a:ext cx="5747727" cy="41684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TW" sz="2400" dirty="0">
                      <a:solidFill>
                        <a:schemeClr val="tx1"/>
                      </a:solidFill>
                    </a:rPr>
                    <a:t>: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023" y="5319238"/>
                  <a:ext cx="1676741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069" y="5796269"/>
                  <a:ext cx="959814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04" y="3028766"/>
                <a:ext cx="3615805" cy="504882"/>
              </a:xfrm>
              <a:prstGeom prst="rect">
                <a:avLst/>
              </a:prstGeom>
              <a:blipFill rotWithShape="1">
                <a:blip r:embed="rId8"/>
                <a:stretch>
                  <a:fillRect l="-132" t="-970" r="-128" b="-906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346640" y="3475455"/>
            <a:ext cx="11438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49" y="1825625"/>
                <a:ext cx="1461554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32" r="-2068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559955" y="2563973"/>
            <a:ext cx="71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=1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2280" y="3974133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95" y="4068071"/>
                <a:ext cx="3615805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138" t="-1240" r="-122" b="-2509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412280" y="5437339"/>
            <a:ext cx="20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y=2: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399" y="5529672"/>
                <a:ext cx="3615805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8" t="-1200" r="-130" b="-2548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09" y="4576399"/>
                <a:ext cx="840835" cy="430887"/>
              </a:xfrm>
              <a:prstGeom prst="rect">
                <a:avLst/>
              </a:prstGeom>
              <a:blipFill rotWithShape="1">
                <a:blip r:embed="rId12"/>
                <a:stretch>
                  <a:fillRect l="-608" t="-1168" r="-513" b="-959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710" y="6019221"/>
                <a:ext cx="840835" cy="430887"/>
              </a:xfrm>
              <a:prstGeom prst="rect">
                <a:avLst/>
              </a:prstGeom>
              <a:blipFill rotWithShape="1">
                <a:blip r:embed="rId13"/>
                <a:stretch>
                  <a:fillRect l="-636" t="-1192" r="-561" b="-1083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右箭號 23"/>
          <p:cNvSpPr/>
          <p:nvPr/>
        </p:nvSpPr>
        <p:spPr>
          <a:xfrm>
            <a:off x="5346640" y="4068071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310782" y="5495400"/>
            <a:ext cx="426631" cy="508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83" y="4106791"/>
                <a:ext cx="2706386" cy="430887"/>
              </a:xfrm>
              <a:prstGeom prst="rect">
                <a:avLst/>
              </a:prstGeom>
              <a:blipFill rotWithShape="1">
                <a:blip r:embed="rId14"/>
                <a:stretch>
                  <a:fillRect l="-189" t="-1236" r="-162" b="-1039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fName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53" y="5547541"/>
                <a:ext cx="2706386" cy="430887"/>
              </a:xfrm>
              <a:prstGeom prst="rect">
                <a:avLst/>
              </a:prstGeom>
              <a:blipFill rotWithShape="1">
                <a:blip r:embed="rId15"/>
                <a:stretch>
                  <a:fillRect l="-185" t="-1221" r="-166" b="-1054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𝕐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41" y="1582588"/>
                <a:ext cx="3396699" cy="611771"/>
              </a:xfrm>
              <a:prstGeom prst="rect">
                <a:avLst/>
              </a:prstGeom>
              <a:blipFill rotWithShape="1">
                <a:blip r:embed="rId3"/>
                <a:stretch>
                  <a:fillRect l="-13" t="-27" r="16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282406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5" t="-72" r="-67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2185554" y="2506422"/>
            <a:ext cx="331533" cy="3389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37262" y="2777901"/>
            <a:ext cx="77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=1.1</a:t>
            </a:r>
            <a:endParaRPr lang="zh-TW" altLang="en-US" sz="2000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240158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282406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" t="-72" r="-68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069925" y="2742344"/>
            <a:ext cx="723422" cy="5711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243795" y="2777901"/>
            <a:ext cx="719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=8.2</a:t>
            </a:r>
            <a:endParaRPr lang="zh-TW" altLang="en-US" sz="2000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434137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5" t="-168" r="-672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2055002" y="4054943"/>
            <a:ext cx="723422" cy="72343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43387" y="4295211"/>
            <a:ext cx="67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=0.3</a:t>
            </a:r>
            <a:endParaRPr lang="zh-TW" altLang="en-US" sz="2000" dirty="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391889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434137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" t="-168" r="-681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6278140" y="3997715"/>
            <a:ext cx="823739" cy="9773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15105" y="4310167"/>
            <a:ext cx="80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=10.1</a:t>
            </a:r>
            <a:endParaRPr lang="zh-TW" altLang="en-US" sz="2000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86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5" y="585868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5" t="-58" r="-672" b="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518903" y="6131804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219440" y="5827477"/>
            <a:ext cx="75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=-1.5</a:t>
            </a:r>
            <a:endParaRPr lang="zh-TW" altLang="en-US" sz="2000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13" y="5436204"/>
            <a:ext cx="1753667" cy="1096042"/>
          </a:xfrm>
          <a:prstGeom prst="rect">
            <a:avLst/>
          </a:prstGeom>
          <a:ln w="381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TW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72" y="5858688"/>
                <a:ext cx="27251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" t="-58" r="-681" b="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7265031" y="5827477"/>
            <a:ext cx="73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=5.6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844079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859298" y="2605590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39444" y="4179036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59298" y="4170858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839444" y="568832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859298" y="5712035"/>
            <a:ext cx="80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 rot="5400000">
            <a:off x="2091593" y="3461084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 rot="5400000">
            <a:off x="2091593" y="5006229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 rot="5400000">
            <a:off x="6093850" y="3450201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 rot="5400000">
            <a:off x="6093850" y="4995346"/>
            <a:ext cx="51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671998" y="5547965"/>
            <a:ext cx="1105161" cy="95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29866" y="3978981"/>
            <a:ext cx="7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max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89" y="4744434"/>
                <a:ext cx="288284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220" t="-81" r="-1255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 animBg="1"/>
      <p:bldP spid="5" grpId="0"/>
      <p:bldP spid="48" grpId="0"/>
      <p:bldP spid="49" grpId="0" animBg="1"/>
      <p:bldP spid="50" grpId="0"/>
      <p:bldP spid="53" grpId="0"/>
      <p:bldP spid="54" grpId="0" animBg="1"/>
      <p:bldP spid="55" grpId="0"/>
      <p:bldP spid="58" grpId="0"/>
      <p:bldP spid="59" grpId="0" animBg="1"/>
      <p:bldP spid="60" grpId="0"/>
      <p:bldP spid="63" grpId="0"/>
      <p:bldP spid="64" grpId="0" animBg="1"/>
      <p:bldP spid="65" grpId="0"/>
      <p:bldP spid="68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6" grpId="0"/>
      <p:bldP spid="8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Involving DNN when generating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1" t="-8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3" t="-32" r="5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3" t="-19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5" t="-101" r="7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" t="-40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35693" y="5165718"/>
            <a:ext cx="7760254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Hao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Tang, Chao-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, Lin-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shan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Lee, "An initial attempt for phoneme recognition using Structured Support Vector Machine (SVM)," ICASSP, 2010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Shi-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Xiong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Zhang, Gales, M.J.F., "Structured SVMs for Automatic Speech Recognition," in Audio, Speech, and Language Processing, IEEE Transactions on, vol.21, no.3, pp.544-555, March 2013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783" y="4307100"/>
                <a:ext cx="478914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71" t="-101" r="9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56523" y="4362436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Jointly training structured SVM and DNN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1" t="-8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3" t="-32" r="5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3" t="-19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Structured SVM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41" y="4307100"/>
                <a:ext cx="189468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5" t="-101" r="7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" t="-40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325166"/>
                <a:ext cx="478914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21" t="-35" r="1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31193" y="4497011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325267" y="4383220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2473126" y="4774984"/>
            <a:ext cx="758067" cy="199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7" idx="3"/>
          </p:cNvCxnSpPr>
          <p:nvPr/>
        </p:nvCxnSpPr>
        <p:spPr>
          <a:xfrm flipH="1">
            <a:off x="4729601" y="4799440"/>
            <a:ext cx="595666" cy="174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9474" y="5764775"/>
            <a:ext cx="776025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Ref: </a:t>
            </a:r>
            <a:r>
              <a:rPr lang="en-US" altLang="zh-TW" dirty="0">
                <a:solidFill>
                  <a:schemeClr val="bg1"/>
                </a:solidFill>
              </a:rPr>
              <a:t>Shi-</a:t>
            </a:r>
            <a:r>
              <a:rPr lang="en-US" altLang="zh-TW" dirty="0" err="1">
                <a:solidFill>
                  <a:schemeClr val="bg1"/>
                </a:solidFill>
              </a:rPr>
              <a:t>Xiong</a:t>
            </a:r>
            <a:r>
              <a:rPr lang="en-US" altLang="zh-TW" dirty="0">
                <a:solidFill>
                  <a:schemeClr val="bg1"/>
                </a:solidFill>
              </a:rPr>
              <a:t> Zhang, </a:t>
            </a:r>
            <a:r>
              <a:rPr lang="en-US" altLang="zh-TW" dirty="0" err="1">
                <a:solidFill>
                  <a:schemeClr val="bg1"/>
                </a:solidFill>
              </a:rPr>
              <a:t>Chaojun</a:t>
            </a:r>
            <a:r>
              <a:rPr lang="en-US" altLang="zh-TW" dirty="0">
                <a:solidFill>
                  <a:schemeClr val="bg1"/>
                </a:solidFill>
              </a:rPr>
              <a:t> Liu, </a:t>
            </a:r>
            <a:r>
              <a:rPr lang="en-US" altLang="zh-TW" dirty="0" err="1">
                <a:solidFill>
                  <a:schemeClr val="bg1"/>
                </a:solidFill>
              </a:rPr>
              <a:t>Kaisheng</a:t>
            </a:r>
            <a:r>
              <a:rPr lang="en-US" altLang="zh-TW" dirty="0">
                <a:solidFill>
                  <a:schemeClr val="bg1"/>
                </a:solidFill>
              </a:rPr>
              <a:t> Yao, and </a:t>
            </a:r>
            <a:r>
              <a:rPr lang="en-US" altLang="zh-TW" dirty="0" err="1">
                <a:solidFill>
                  <a:schemeClr val="bg1"/>
                </a:solidFill>
              </a:rPr>
              <a:t>Yifan</a:t>
            </a:r>
            <a:r>
              <a:rPr lang="en-US" altLang="zh-TW" dirty="0">
                <a:solidFill>
                  <a:schemeClr val="bg1"/>
                </a:solidFill>
              </a:rPr>
              <a:t> Gong, “DEEP NEURAL SUPPORT VECTOR MACHINES FOR SPEECH RECOGNITION”, </a:t>
            </a:r>
            <a:r>
              <a:rPr lang="en-US" altLang="zh-TW" dirty="0" err="1">
                <a:solidFill>
                  <a:schemeClr val="bg1"/>
                </a:solidFill>
              </a:rPr>
              <a:t>Interspeech</a:t>
            </a:r>
            <a:r>
              <a:rPr lang="en-US" altLang="zh-TW" dirty="0">
                <a:solidFill>
                  <a:schemeClr val="bg1"/>
                </a:solidFill>
              </a:rPr>
              <a:t> 2015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9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Structured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Replacing Structured SVM with DNN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6155" y="2932831"/>
            <a:ext cx="1741605" cy="13314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92" y="3336968"/>
                <a:ext cx="135915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1" t="-8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022132"/>
                <a:ext cx="46807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3" t="-32" r="5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4" y="3570705"/>
                <a:ext cx="47295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3" t="-19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53682" y="2932831"/>
            <a:ext cx="1741604" cy="1331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5" y="3353010"/>
                <a:ext cx="1339854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" t="-40" r="3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00" y="4264326"/>
                <a:ext cx="478914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121" t="-58" r="14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>
            <a:off x="1006845" y="3335164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995103" y="3897919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224924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892131" y="3638371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26953" y="3659247"/>
            <a:ext cx="3689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07" y="5067120"/>
                <a:ext cx="4287584" cy="1038489"/>
              </a:xfrm>
              <a:prstGeom prst="rect">
                <a:avLst/>
              </a:prstGeom>
              <a:blipFill rotWithShape="1">
                <a:blip r:embed="rId8"/>
                <a:stretch>
                  <a:fillRect l="-5" t="-44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54" y="6205316"/>
                <a:ext cx="6455507" cy="524439"/>
              </a:xfrm>
              <a:prstGeom prst="rect">
                <a:avLst/>
              </a:prstGeom>
              <a:blipFill rotWithShape="1">
                <a:blip r:embed="rId9"/>
                <a:stretch>
                  <a:fillRect l="-1" t="-18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27" y="4243493"/>
                <a:ext cx="486928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31" t="-81" r="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550780" y="4041660"/>
            <a:ext cx="1498408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jointly trained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6002680" y="4298829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506414" y="4539251"/>
            <a:ext cx="10527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7" idx="3"/>
          </p:cNvCxnSpPr>
          <p:nvPr/>
        </p:nvCxnSpPr>
        <p:spPr>
          <a:xfrm flipH="1" flipV="1">
            <a:off x="5049188" y="4518714"/>
            <a:ext cx="9534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056998" y="4319662"/>
            <a:ext cx="416603" cy="41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72372" y="5093315"/>
            <a:ext cx="435012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Helvetica Neue"/>
              </a:rPr>
              <a:t>Ref: Yi-</a:t>
            </a:r>
            <a:r>
              <a:rPr lang="en-US" altLang="zh-TW" dirty="0" err="1">
                <a:latin typeface="Helvetica Neue"/>
              </a:rPr>
              <a:t>Hsiu</a:t>
            </a:r>
            <a:r>
              <a:rPr lang="en-US" altLang="zh-TW" dirty="0">
                <a:latin typeface="Helvetica Neue"/>
              </a:rPr>
              <a:t> Liao, Hung-yi Lee, Lin-</a:t>
            </a:r>
            <a:r>
              <a:rPr lang="en-US" altLang="zh-TW" dirty="0" err="1">
                <a:latin typeface="Helvetica Neue"/>
              </a:rPr>
              <a:t>shan</a:t>
            </a:r>
            <a:r>
              <a:rPr lang="en-US" altLang="zh-TW" dirty="0">
                <a:latin typeface="Helvetica Neue"/>
              </a:rPr>
              <a:t> Lee, "Towards Structured Deep Neural Network for Automatic Speech Recognition", ASRU, 2015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A DNN with x and y as input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 (a scalar) as output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3" y="2330917"/>
                <a:ext cx="7703327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6" t="-10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849108" y="6045093"/>
            <a:ext cx="315957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http://speech.ee.ntu.edu.tw/~tlkagk/paper/DNN_ASRU15.pdf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 animBg="1"/>
      <p:bldP spid="28" grpId="0" animBg="1"/>
      <p:bldP spid="34" grpId="0" animBg="1"/>
      <p:bldP spid="38" grpId="0" animBg="1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盧柏儒 同學於上課時發現投影片上的錯誤</a:t>
            </a:r>
            <a:endParaRPr lang="en-US" altLang="zh-TW" dirty="0"/>
          </a:p>
          <a:p>
            <a:r>
              <a:rPr lang="zh-TW" altLang="en-US" dirty="0"/>
              <a:t>感謝 徐翊祥 同學於上課時發現投影片上的錯誤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2: Inference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Object Detection</a:t>
                </a:r>
              </a:p>
              <a:p>
                <a:pPr lvl="1"/>
                <a:r>
                  <a:rPr lang="en-US" altLang="zh-TW" dirty="0"/>
                  <a:t>Branch and Bound algorithm</a:t>
                </a:r>
              </a:p>
              <a:p>
                <a:pPr lvl="1"/>
                <a:r>
                  <a:rPr lang="en-US" altLang="zh-TW" dirty="0"/>
                  <a:t>Selective Search </a:t>
                </a:r>
              </a:p>
              <a:p>
                <a:r>
                  <a:rPr lang="en-US" altLang="zh-TW" sz="2400" dirty="0"/>
                  <a:t>Sequence Labeling </a:t>
                </a:r>
              </a:p>
              <a:p>
                <a:pPr lvl="1"/>
                <a:r>
                  <a:rPr lang="en-US" altLang="zh-TW" dirty="0"/>
                  <a:t>Viterbi Algorithm</a:t>
                </a:r>
              </a:p>
              <a:p>
                <a:r>
                  <a:rPr lang="en-US" altLang="zh-TW" sz="2400" dirty="0"/>
                  <a:t>The algorithms can depend on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Genetic Algorithm</a:t>
                </a:r>
              </a:p>
              <a:p>
                <a:r>
                  <a:rPr lang="en-US" altLang="zh-TW" sz="2400" dirty="0"/>
                  <a:t>Open question: </a:t>
                </a:r>
              </a:p>
              <a:p>
                <a:pPr lvl="1"/>
                <a:r>
                  <a:rPr lang="en-US" altLang="zh-TW" dirty="0"/>
                  <a:t>What happens if the inference is non exact?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5192" y="1665205"/>
                <a:ext cx="3886200" cy="4351338"/>
              </a:xfrm>
              <a:blipFill rotWithShape="1">
                <a:blip r:embed="rId3"/>
                <a:stretch>
                  <a:fillRect l="-4" t="-5" r="4" b="-9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://peterrollins.net/wp-content/uploads/2011/03/i-think-you-should-be-more-explicit-here-in-step-tw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62760"/>
            <a:ext cx="4000500" cy="454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38036" y="6311899"/>
            <a:ext cx="4467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/>
              <a:t>http://www.condenaststore.com/-sp/I-think-you-should-be-more-explicit-here-in-step-two-Cartoon-Prints_i8562937_.htm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3: Training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06698" y="2162175"/>
            <a:ext cx="6672027" cy="546100"/>
            <a:chOff x="951605" y="2627156"/>
            <a:chExt cx="6672027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3443745" y="2627156"/>
            <a:ext cx="41798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0" name="方程式" r:id="rId4" imgW="42062400" imgH="5486400" progId="Equation.3">
                    <p:embed/>
                  </p:oleObj>
                </mc:Choice>
                <mc:Fallback>
                  <p:oleObj name="方程式" r:id="rId4" imgW="42062400" imgH="5486400" progId="Equation.3">
                    <p:embed/>
                    <p:pic>
                      <p:nvPicPr>
                        <p:cNvPr id="0" name="图片 15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745" y="2627156"/>
                          <a:ext cx="4179887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48638" y="1631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88835" y="270177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32755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62471" y="3607608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41494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42800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45848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49851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1360488" y="33528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1" name="方程式" r:id="rId6" imgW="12801600" imgH="5486400" progId="Equation.3">
                  <p:embed/>
                </p:oleObj>
              </mc:Choice>
              <mc:Fallback>
                <p:oleObj name="方程式" r:id="rId6" imgW="12801600" imgH="5486400" progId="Equation.3">
                  <p:embed/>
                  <p:pic>
                    <p:nvPicPr>
                      <p:cNvPr id="0" name="图片 15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3528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410847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39731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0449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2" name="方程式" r:id="rId8" imgW="11582400" imgH="5486400" progId="Equation.3">
                    <p:embed/>
                  </p:oleObj>
                </mc:Choice>
                <mc:Fallback>
                  <p:oleObj name="方程式" r:id="rId8" imgW="11582400" imgH="5486400" progId="Equation.3">
                    <p:embed/>
                    <p:pic>
                      <p:nvPicPr>
                        <p:cNvPr id="0" name="图片 15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/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3" name="方程式" r:id="rId10" imgW="10058400" imgH="5486400" progId="Equation.3">
                    <p:embed/>
                  </p:oleObj>
                </mc:Choice>
                <mc:Fallback>
                  <p:oleObj name="方程式" r:id="rId10" imgW="10058400" imgH="5486400" progId="Equation.3">
                    <p:embed/>
                    <p:pic>
                      <p:nvPicPr>
                        <p:cNvPr id="0" name="图片 15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3261081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4" name="方程式" r:id="rId12" imgW="13716000" imgH="5486400" progId="Equation.3">
                    <p:embed/>
                  </p:oleObj>
                </mc:Choice>
                <mc:Fallback>
                  <p:oleObj name="方程式" r:id="rId12" imgW="13716000" imgH="5486400" progId="Equation.3">
                    <p:embed/>
                    <p:pic>
                      <p:nvPicPr>
                        <p:cNvPr id="0" name="图片 15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5" name="方程式" r:id="rId14" imgW="11887200" imgH="5486400" progId="Equation.3">
                    <p:embed/>
                  </p:oleObj>
                </mc:Choice>
                <mc:Fallback>
                  <p:oleObj name="方程式" r:id="rId14" imgW="11887200" imgH="5486400" progId="Equation.3">
                    <p:embed/>
                    <p:pic>
                      <p:nvPicPr>
                        <p:cNvPr id="0" name="图片 15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6" name="方程式" r:id="rId16" imgW="10363200" imgH="5486400" progId="Equation.3">
                    <p:embed/>
                  </p:oleObj>
                </mc:Choice>
                <mc:Fallback>
                  <p:oleObj name="方程式" r:id="rId16" imgW="10363200" imgH="5486400" progId="Equation.3">
                    <p:embed/>
                    <p:pic>
                      <p:nvPicPr>
                        <p:cNvPr id="0" name="图片 15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32925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5819264" y="4567290"/>
            <a:ext cx="1235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7" name="方程式" r:id="rId18" imgW="14935200" imgH="5486400" progId="Equation.3">
                    <p:embed/>
                  </p:oleObj>
                </mc:Choice>
                <mc:Fallback>
                  <p:oleObj name="方程式" r:id="rId18" imgW="14935200" imgH="5486400" progId="Equation.3">
                    <p:embed/>
                    <p:pic>
                      <p:nvPicPr>
                        <p:cNvPr id="0" name="图片 15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9264" y="4567290"/>
                          <a:ext cx="1235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5730364" y="5146727"/>
            <a:ext cx="10287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8" name="方程式" r:id="rId20" imgW="12496800" imgH="5486400" progId="Equation.3">
                    <p:embed/>
                  </p:oleObj>
                </mc:Choice>
                <mc:Fallback>
                  <p:oleObj name="方程式" r:id="rId20" imgW="12496800" imgH="5486400" progId="Equation.3">
                    <p:embed/>
                    <p:pic>
                      <p:nvPicPr>
                        <p:cNvPr id="0" name="图片 15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364" y="5146727"/>
                          <a:ext cx="1028700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5789102" y="5815065"/>
            <a:ext cx="9064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9" name="方程式" r:id="rId22" imgW="10972800" imgH="5486400" progId="Equation.3">
                    <p:embed/>
                  </p:oleObj>
                </mc:Choice>
                <mc:Fallback>
                  <p:oleObj name="方程式" r:id="rId22" imgW="10972800" imgH="5486400" progId="Equation.3">
                    <p:embed/>
                    <p:pic>
                      <p:nvPicPr>
                        <p:cNvPr id="0" name="图片 15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102" y="5815065"/>
                          <a:ext cx="9064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1638320" y="5634648"/>
            <a:ext cx="5976583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Let’s ignore problems 1 and 2 and only focus on problem 3 today.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51" grpId="0" animBg="1"/>
      <p:bldP spid="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4530</Words>
  <Application>Microsoft Office PowerPoint</Application>
  <PresentationFormat>全屏显示(4:3)</PresentationFormat>
  <Paragraphs>1050</Paragraphs>
  <Slides>74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Helvetica Neue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佈景主題</vt:lpstr>
      <vt:lpstr>方程式</vt:lpstr>
      <vt:lpstr>Structured Support Vector Machine</vt:lpstr>
      <vt:lpstr>Structured Learning</vt:lpstr>
      <vt:lpstr>Unified Framework</vt:lpstr>
      <vt:lpstr>Three Problems</vt:lpstr>
      <vt:lpstr>Example Task: Object Detection</vt:lpstr>
      <vt:lpstr>Problem 1: Evaluation </vt:lpstr>
      <vt:lpstr>Problem 2: Inference</vt:lpstr>
      <vt:lpstr>Problem 2: Inference</vt:lpstr>
      <vt:lpstr>Problem 3: Training</vt:lpstr>
      <vt:lpstr>Outline</vt:lpstr>
      <vt:lpstr>Outline</vt:lpstr>
      <vt:lpstr>Assumption: Separable</vt:lpstr>
      <vt:lpstr>Structured Perceptron</vt:lpstr>
      <vt:lpstr>Warning of Math</vt:lpstr>
      <vt:lpstr>Proof of Termination</vt:lpstr>
      <vt:lpstr>Proof of Termination</vt:lpstr>
      <vt:lpstr>Proof of Termination</vt:lpstr>
      <vt:lpstr>Proof of Termination</vt:lpstr>
      <vt:lpstr>Proof of Termination</vt:lpstr>
      <vt:lpstr>End of Warning</vt:lpstr>
      <vt:lpstr>How to make training fast?</vt:lpstr>
      <vt:lpstr>Outline</vt:lpstr>
      <vt:lpstr>Non-separable Case 硬边界软边界</vt:lpstr>
      <vt:lpstr>Defining Cost Function</vt:lpstr>
      <vt:lpstr>(Stochastic) Gradient Descent https://zhuanlan.zhihu.com/p/261375491</vt:lpstr>
      <vt:lpstr>PowerPoint 演示文稿</vt:lpstr>
      <vt:lpstr>(Stochastic) Gradient Descent</vt:lpstr>
      <vt:lpstr>Outline</vt:lpstr>
      <vt:lpstr>Based on what we have considered …...</vt:lpstr>
      <vt:lpstr>Considering the incorrect ones</vt:lpstr>
      <vt:lpstr>Defining Error Function 惩罚项</vt:lpstr>
      <vt:lpstr>Another Cost Function</vt:lpstr>
      <vt:lpstr>Gradient Descent</vt:lpstr>
      <vt:lpstr>Another Viewpoint</vt:lpstr>
      <vt:lpstr>Another Viewpoint</vt:lpstr>
      <vt:lpstr>More Cost Functions</vt:lpstr>
      <vt:lpstr>Outline</vt:lpstr>
      <vt:lpstr>Regularization 平滑曲线有助于模型泛化</vt:lpstr>
      <vt:lpstr>Regularization</vt:lpstr>
      <vt:lpstr>Outline</vt:lpstr>
      <vt:lpstr>Structured SVM</vt:lpstr>
      <vt:lpstr>Structured SVM</vt:lpstr>
      <vt:lpstr>Structured SVM</vt:lpstr>
      <vt:lpstr>PowerPoint 演示文稿</vt:lpstr>
      <vt:lpstr>PowerPoint 演示文稿</vt:lpstr>
      <vt:lpstr>PowerPoint 演示文稿</vt:lpstr>
      <vt:lpstr>Structured SVM</vt:lpstr>
      <vt:lpstr>Outline</vt:lpstr>
      <vt:lpstr>PowerPoint 演示文稿</vt:lpstr>
      <vt:lpstr>Cutting Plane Algorithm</vt:lpstr>
      <vt:lpstr>Cutting Plane Algorithm</vt:lpstr>
      <vt:lpstr>Cutting Plane Algorithm 找An</vt:lpstr>
      <vt:lpstr>Cutting Plane Algorithm</vt:lpstr>
      <vt:lpstr>Cutting Plane Algorithm</vt:lpstr>
      <vt:lpstr>Cutting Plane Algorithm</vt:lpstr>
      <vt:lpstr>Find the most violated one</vt:lpstr>
      <vt:lpstr>Cutting Plane Algorithm</vt:lpstr>
      <vt:lpstr>Cutting Plane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Concluding Remarks</vt:lpstr>
      <vt:lpstr>Multi-class SVM</vt:lpstr>
      <vt:lpstr>Multi-class SVM</vt:lpstr>
      <vt:lpstr>Multi-class SVM</vt:lpstr>
      <vt:lpstr>Binary SVM</vt:lpstr>
      <vt:lpstr>Concluding Remarks</vt:lpstr>
      <vt:lpstr>Beyond Structured SVM</vt:lpstr>
      <vt:lpstr>Beyond Structured SVM</vt:lpstr>
      <vt:lpstr>Beyond Structured SVM</vt:lpstr>
      <vt:lpstr>Concluding Remarks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屈 德林</cp:lastModifiedBy>
  <cp:revision>155</cp:revision>
  <dcterms:created xsi:type="dcterms:W3CDTF">2015-11-01T03:25:00Z</dcterms:created>
  <dcterms:modified xsi:type="dcterms:W3CDTF">2021-10-28T07:30:08Z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5FF40AE2DFFD4376A1FA1010A55EE27A</vt:lpwstr>
  </property>
  <property fmtid="{D5CDD505-2E9C-101B-9397-08002B2CF9AE}" pid="3" name="KSOProductBuildVer">
    <vt:lpwstr>2052-11.1.0.10700</vt:lpwstr>
  </property>
</Properties>
</file>