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9" r:id="rId9"/>
    <p:sldId id="265" r:id="rId10"/>
    <p:sldId id="267" r:id="rId11"/>
    <p:sldId id="268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屈 德林" initials="屈" lastIdx="2" clrIdx="0">
    <p:extLst>
      <p:ext uri="{19B8F6BF-5375-455C-9EA6-DF929625EA0E}">
        <p15:presenceInfo xmlns:p15="http://schemas.microsoft.com/office/powerpoint/2012/main" userId="ac5de5fefb1ac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70C0"/>
    <a:srgbClr val="B31B1B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23" autoAdjust="0"/>
  </p:normalViewPr>
  <p:slideViewPr>
    <p:cSldViewPr snapToGrid="0">
      <p:cViewPr varScale="1">
        <p:scale>
          <a:sx n="76" d="100"/>
          <a:sy n="76" d="100"/>
        </p:scale>
        <p:origin x="6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23:13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 0 5416 0 0,'0'0'5790'0'0,"4"7"-5236"0"0,-2-3-517 0 0,0 1 1 0 0,0-1-1 0 0,0 0 1 0 0,0 1 0 0 0,-1-1-1 0 0,0 1 1 0 0,0 0-1 0 0,0-1 1 0 0,0 1-1 0 0,-1 0 1 0 0,1-1 0 0 0,-2 1-1 0 0,1 0 1 0 0,0 0-1 0 0,-2 5 1 0 0,-12 78 161 0 0,-15 117 623 0 0,4-47 392 0 0,21-145-1024 0 0,-1 9-1618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5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96 0 0,'1'-1'298'0'0,"0"0"1"0"0,0 0-1 0 0,0 0 0 0 0,0 0 1 0 0,0 1-1 0 0,0-1 1 0 0,0 0-1 0 0,0 1 0 0 0,0-1 1 0 0,1 0-1 0 0,-1 1 0 0 0,0 0 1 0 0,0-1-1 0 0,3 0 1 0 0,21-5 162 0 0,-21 6-367 0 0,0 0-1 0 0,0 0 1 0 0,0 0-1 0 0,-1 1 1 0 0,1-1-1 0 0,0 1 1 0 0,0 0-1 0 0,0 0 1 0 0,-1 0-1 0 0,1 1 1 0 0,0 0-1 0 0,-1-1 1 0 0,1 1-1 0 0,-1 0 1 0 0,0 0-1 0 0,0 1 1 0 0,0-1-1 0 0,0 1 1 0 0,0 0-1 0 0,0-1 1 0 0,0 1-1 0 0,-1 0 1 0 0,0 1-1 0 0,0-1 1 0 0,0 0-1 0 0,0 1 1 0 0,0-1-1 0 0,0 1 1 0 0,-1 0-1 0 0,0-1 1 0 0,0 1-1 0 0,0 0 1 0 0,0 0-1 0 0,0 0 1 0 0,-1 0-1 0 0,0-1 1 0 0,0 1-1 0 0,0 0 1 0 0,0 0-1 0 0,-1 0 1 0 0,1 0-1 0 0,-1 0 1 0 0,0 0-1 0 0,0-1 1 0 0,-2 6-1 0 0,-7 22 481 0 0,9-23-453 0 0,-1-1 1 0 0,-1 0-1 0 0,1 0 0 0 0,-1 0 0 0 0,0-1 1 0 0,-1 1-1 0 0,-7 11 0 0 0,8-13-65 0 0,-1 1 0 0 0,1 1 0 0 0,0-1 0 0 0,0 0 0 0 0,0 1 0 0 0,1 0 0 0 0,-2 9 0 0 0,-7 19 35 0 0,7-25-213 0 0,1 1-1 0 0,0-1 1 0 0,1 1-1 0 0,0 0 1 0 0,1 0-1 0 0,0-1 1 0 0,2 22-1 0 0,-1-27-194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6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47 392 0 0,'0'0'2843'0'0,"-2"-30"2740"0"0,2 30-5553 0 0,-1 0-1 0 0,1 0 0 0 0,0 0 0 0 0,-1-1 1 0 0,1 1-1 0 0,0 0 0 0 0,0 0 0 0 0,-1-1 0 0 0,1 1 1 0 0,0 0-1 0 0,0 0 0 0 0,-1-1 0 0 0,1 1 1 0 0,0 0-1 0 0,0 0 0 0 0,0-1 0 0 0,0 1 1 0 0,0 0-1 0 0,-1-1 0 0 0,1 1 0 0 0,0 0 0 0 0,0-1 1 0 0,0 1-1 0 0,0 0 0 0 0,0-1 0 0 0,0 1 1 0 0,0 0-1 0 0,0-1 0 0 0,0 1 0 0 0,0 0 1 0 0,0-1-1 0 0,0 1 0 0 0,1 0 0 0 0,-1-1 1 0 0,0 1-1 0 0,0-1 0 0 0,0-5 597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7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96 0 0,'0'0'4480'0'0,"0"12"-2415"0"0,-1 32-959 0 0,1 15-272 0 0,1 0 0 0 0,13 80 0 0 0,-12-128-800 0 0,4 18-14 0 0,-1 0 0 0 0,-1 0 0 0 0,-1 51-1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7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1496 0 0,'0'0'5361'0'0,"0"-3"-4377"0"0,0 5-230 0 0,0-6 663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23:13:44.8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246 162 6928 0 0,'-1'0'23'0'0,"1"1"1"0"0,0 0 0 0 0,0-1 0 0 0,0 1-1 0 0,0-1 1 0 0,0 1 0 0 0,0 0-1 0 0,0-1 1 0 0,0 1 0 0 0,0-1-1 0 0,1 1 1 0 0,-1 0 0 0 0,0-1-1 0 0,0 1 1 0 0,0-1 0 0 0,1 1 0 0 0,-1 0-1 0 0,0-1 1 0 0,1 1 0 0 0,-1-1-1 0 0,1 1 1 0 0,-1-1 0 0 0,0 1-1 0 0,1-1 1 0 0,-1 0 0 0 0,1 1-1 0 0,-1-1 1 0 0,1 0 0 0 0,-1 1-1 0 0,1-1 1 0 0,0 0 0 0 0,-1 1 0 0 0,1-1-1 0 0,-1 0 1 0 0,1 0 0 0 0,0 0-1 0 0,-1 0 1 0 0,1 0 0 0 0,2 1 1386 0 0,-3-30-1735 0 0,0 20 681 0 0,0 0 0 0 0,-1 1 0 0 0,-1-1 0 0 0,1 0 0 0 0,-1 0-1 0 0,-1 1 1 0 0,-3-10 0 0 0,4 15-245 0 0,1-1 0 0 0,-1 0 1 0 0,0 1-1 0 0,0-1 0 0 0,-1 1 0 0 0,1 0 0 0 0,-1 0 0 0 0,1 0 1 0 0,-1 0-1 0 0,0 0 0 0 0,0 0 0 0 0,0 1 0 0 0,0-1 0 0 0,-1 1 0 0 0,1 0 1 0 0,-1 0-1 0 0,-7-3 0 0 0,-3 1 105 0 0,1 0-1 0 0,-1 1 1 0 0,-1 1 0 0 0,-16-2 0 0 0,30 4-189 0 0,1 1 0 0 0,-1-1 0 0 0,0 0 0 0 0,0 0 0 0 0,1 0 0 0 0,-1 0 0 0 0,0 1 0 0 0,1-1 0 0 0,-1 0 0 0 0,0 1 0 0 0,1-1 0 0 0,-1 1 0 0 0,0-1 0 0 0,1 0 0 0 0,-1 1 0 0 0,1-1 0 0 0,-1 1 0 0 0,1 0 0 0 0,-1-1 0 0 0,1 1 0 0 0,-1-1 0 0 0,1 1 0 0 0,0 0 0 0 0,-1 0 0 0 0,-6 20 273 0 0,5-13-290 0 0,-1 2 20 0 0,1 0 0 0 0,0 0-1 0 0,0 0 1 0 0,1 0 0 0 0,0 0 0 0 0,1 1 0 0 0,0-1 0 0 0,1 0 0 0 0,0 0 0 0 0,1 0-1 0 0,0 1 1 0 0,0-2 0 0 0,1 1 0 0 0,4 10 0 0 0,-5-18-31 0 0,0 1 0 0 0,0-1 0 0 0,0 0 0 0 0,0 0 0 0 0,1 0 0 0 0,-1-1 0 0 0,0 1 0 0 0,1 0 0 0 0,-1-1 0 0 0,1 1 0 0 0,0-1 0 0 0,-1 0 0 0 0,1 0 0 0 0,0 0 0 0 0,0 0 0 0 0,0-1 1 0 0,-1 1-1 0 0,1-1 0 0 0,0 0 0 0 0,0 1 0 0 0,5-2 0 0 0,4 1-32 0 0,0 0 1 0 0,1-1 0 0 0,19-5-1 0 0,36-15-1036 0 0,-70 22 1036 0 0,1 0-1 0 0,-1 0 1 0 0,1 0 0 0 0,-1 1 0 0 0,1-1 0 0 0,0 0-1 0 0,0 1 1 0 0,0-1 0 0 0,0 1 0 0 0,0-1 0 0 0,0 1-1 0 0,0 0 1 0 0,0 1 0 0 0,-15 35 138 0 0,9-20-98 0 0,-40 90 385 0 0,13-34 38 0 0,-46 155 1 0 0,44-108-139 0 0,-7 29 561 0 0,42-148-796 0 0,1 1 1 0 0,-1-1-1 0 0,1 1 0 0 0,-1-1 0 0 0,1 1 0 0 0,0 0 0 0 0,0-1 1 0 0,0 1-1 0 0,0-1 0 0 0,0 1 0 0 0,1-1 0 0 0,-1 1 1 0 0,1-1-1 0 0,0 1 0 0 0,0-1 0 0 0,0 1 0 0 0,0-1 1 0 0,2 4-1 0 0,-2-5-162 0 0,-1 0 367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23:13:45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38 0 5320 0 0,'0'2'0'0'0,"-4"6"1320"0"0,2 0 8 0 0,-2 8-488 0 0,-2 16 8 0 0,-4 17-280 0 0,0 11-8 0 0,8-7-120 0 0,2-1 0 0 0,0 5-72 0 0,2 3 0 0 0,12 1 48 0 0,2-5 0 0 0,0-13-160 0 0,2 5 8 0 0,8 7-40 0 0,11-11 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23:13:46.0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154 1 8536 0 0,'6'10'0'0'0,"9"12"160"0"0,5-1 0 0 0,-2-5 72 0 0,-4-4 0 0 0,-4-6 304 0 0,-8 10-8 0 0,2 6-32 0 0,-4 17-8 0 0,0 21 56 0 0,-6 11-8 0 0,-10 15-48 0 0,-14 7-8 0 0,-9 10-120 0 0,-21 32 0 0 0,-31 45-112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47:50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42 96 0 0,'0'0'3123'0'0,"1"-5"-2846"0"0,18-31 1451 0 0,-21 52-985 0 0,1 0 1 0 0,1-1-1 0 0,2 21 0 0 0,-1 7-44 0 0,0-33-335 0 0,-1 12 1010 0 0,0-22-1312 0 0,0 1 0 0 0,0-1 0 0 0,-1 1 0 0 0,1-1-1 0 0,0 1 1 0 0,0-1 0 0 0,0 1 0 0 0,0-1 0 0 0,-1 1 0 0 0,1-1-1 0 0,0 0 1 0 0,-1 1 0 0 0,1-1 0 0 0,0 1 0 0 0,-1-1 0 0 0,1 0 0 0 0,0 1-1 0 0,-1-1 1 0 0,1 0 0 0 0,-1 1 0 0 0,1-1 0 0 0,0 0 0 0 0,-1 0-1 0 0,1 1 1 0 0,-1-1 0 0 0,1 0 0 0 0,-1 0 0 0 0,1 0 0 0 0,-1 0 0 0 0,1 1-1 0 0,-1-1 1 0 0,1 0 0 0 0,-1 0 0 0 0,-1 2 49 0 0,0 0-1 0 0,0 0 1 0 0,1 0 0 0 0,-1 0 0 0 0,1 1-1 0 0,0-1 1 0 0,0 0 0 0 0,0 1-1 0 0,-1 2 1 0 0,-1 2 428 0 0,10-26-374 0 0,0 2-349 0 0,-1-1 0 0 0,-1 0 0 0 0,0 0 0 0 0,-2-1 1 0 0,3-37-1 0 0,-23 273-156 0 0,9-179 341 0 0,7-38 15 0 0,-1 0 1 0 0,1 0-1 0 0,-1-1 0 0 0,1 1 0 0 0,-1 0 0 0 0,1-1 1 0 0,-1 1-1 0 0,1-1 0 0 0,-1 1 0 0 0,1-1 0 0 0,0 0 1 0 0,-1 0-1 0 0,-1-1 0 0 0,1-2-11 0 0,-1 1 0 0 0,1-1 1 0 0,0 0-1 0 0,0 0 0 0 0,1 0 0 0 0,-1 0 1 0 0,-1-8-1 0 0,-1-1-7 0 0,0-3-9 0 0,0-1 1 0 0,1 1-1 0 0,0-1 1 0 0,1-28-1 0 0,0 16-27 0 0,5-28-596 0 0,-3 56 555 0 0,0 21-210 0 0,8 40 168 0 0,-5-49 116 0 0,-1 1-1 0 0,-1 0 0 0 0,0 0 1 0 0,0 0-1 0 0,-1 0 1 0 0,0 0-1 0 0,-4 19 0 0 0,-3-8 115 0 0,6-19 9 0 0,6-17-85 0 0,69-159 18 0 0,-56 130-90 0 0,-18 42 34 0 0,0 0 0 0 0,1 0-1 0 0,-1-1 1 0 0,0 1-1 0 0,0 0 1 0 0,0 0 0 0 0,0 0-1 0 0,0 0 1 0 0,0-1 0 0 0,0 1-1 0 0,0 0 1 0 0,0 0 0 0 0,1 0-1 0 0,-1 0 1 0 0,0 0-1 0 0,0 0 1 0 0,0 0 0 0 0,0-1-1 0 0,0 1 1 0 0,1 0 0 0 0,-1 0-1 0 0,0 0 1 0 0,0 0 0 0 0,0 0-1 0 0,0 0 1 0 0,1 0 0 0 0,-1 0-1 0 0,0 0 1 0 0,0 0-1 0 0,0 0 1 0 0,1 0 0 0 0,-1 0-1 0 0,0 0 1 0 0,0 0 0 0 0,0 0-1 0 0,0 0 1 0 0,1 0 0 0 0,-1 0-1 0 0,0 0 1 0 0,0 0-1 0 0,0 0 1 0 0,0 0 0 0 0,1 1-1 0 0,-1-1 1 0 0,0 0 0 0 0,0 0-1 0 0,0 0 1 0 0,0 0 0 0 0,0 0-1 0 0,0 0 1 0 0,1 0-1 0 0,-1 1 1 0 0,0-1 0 0 0,0 0-1 0 0,0 0 1 0 0,0 0 0 0 0,0 0-1 0 0,0 1 1 0 0,0-1 0 0 0,0 0-1 0 0,0 0 1 0 0,0 0-1 0 0,0 0 1 0 0,0 1 0 0 0,6 12-175 0 0,-6-12 224 0 0,3 11-58 0 0,-1 0 0 0 0,-1-1 0 0 0,0 1 0 0 0,-1 0 0 0 0,-1 23 0 0 0,-1-15 345 0 0,-7 32 0 0 0,66-204-87 0 0,-46 123-223 0 0,-29 83 18 0 0,3 0-1 0 0,-10 64 1 0 0,22-104 3 0 0,1 0-1 0 0,0 22 1 0 0,2-36 5 0 0,0-2-35 0 0,1-1-1 0 0,-1 1 1 0 0,1 0-1 0 0,-1-1 1 0 0,1 1 0 0 0,0 0-1 0 0,0-1 1 0 0,0 1-1 0 0,0 0 1 0 0,0 0 0 0 0,0 0-1 0 0,1 0 1 0 0,-1 0-1 0 0,1 0 1 0 0,2-2 0 0 0,4-7 17 0 0,15-24-11 0 0,-2-1 0 0 0,-1-2 0 0 0,27-71 0 0 0,-46 107-19 0 0,-1 2 1 0 0,1-1 0 0 0,-1 1 0 0 0,0-1-1 0 0,0 1 1 0 0,1-1 0 0 0,-1 1 0 0 0,0-1-1 0 0,0 0 1 0 0,0 1 0 0 0,0-1 0 0 0,0 1 0 0 0,0-1-1 0 0,0 0 1 0 0,0 1 0 0 0,0-1 0 0 0,0 1-1 0 0,0-1 1 0 0,0 1 0 0 0,0-1 0 0 0,0 1-1 0 0,-1-2 1 0 0,-11 28 68 0 0,-61 172 326 0 0,71-189-89 0 0,8-17-190 0 0,12-20-57 0 0,21-53 16 0 0,-29 57-60 0 0,0 0-1 0 0,19-27 1 0 0,0 14 114 0 0,-99 225 279 0 0,53-143-302 0 0,0 7 222 0 0,11-49-2297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47:59.3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87 288 2400 0 0,'0'0'3745'0'0,"-6"1"-3138"0"0,0 0-466 0 0,1-1 90 0 0,-1 1 1 0 0,1 0-1 0 0,0-1 0 0 0,-10-1 1 0 0,13 1-199 0 0,1 0 0 0 0,0 0-1 0 0,-1 0 1 0 0,1-1 0 0 0,0 1 0 0 0,-1-1 0 0 0,1 1 0 0 0,0-1 0 0 0,0 1 0 0 0,-1-1 0 0 0,1 0 0 0 0,0 0 0 0 0,0 1 0 0 0,0-1-1 0 0,0 0 1 0 0,0 0 0 0 0,0 0 0 0 0,0 0 0 0 0,0 0 0 0 0,0-1 0 0 0,1 1 0 0 0,-1 0 0 0 0,0 0 0 0 0,1 0 0 0 0,-1-1-1 0 0,0 0 1 0 0,-2-18 120 0 0,0 0 0 0 0,1 0 0 0 0,1 0 0 0 0,3-37 0 0 0,-1 12 12 0 0,-2 31-79 0 0,1 6-18 0 0,0 0 1 0 0,0 0 0 0 0,0 1 0 0 0,3-14 0 0 0,-3 20-62 0 0,1 0 0 0 0,-1 0 0 0 0,0 0 0 0 0,1 0 0 0 0,-1 0 0 0 0,0 0 0 0 0,1 0 0 0 0,-1 0 0 0 0,1 0 0 0 0,-1 1 0 0 0,1-1 0 0 0,0 0 0 0 0,-1 0 0 0 0,1 0 0 0 0,0 1-1 0 0,0-1 1 0 0,-1 0 0 0 0,1 1 0 0 0,0-1 0 0 0,0 1 0 0 0,0-1 0 0 0,0 1 0 0 0,0-1 0 0 0,0 1 0 0 0,0 0 0 0 0,0-1 0 0 0,0 1 0 0 0,0 0 0 0 0,0 0 0 0 0,0 0 0 0 0,0-1 0 0 0,0 1 0 0 0,0 0 0 0 0,0 1 0 0 0,0-1 0 0 0,0 0 0 0 0,0 0 0 0 0,0 0 0 0 0,0 1 0 0 0,2 0 0 0 0,3 1-7 0 0,0 0 1 0 0,-1 1 0 0 0,1 0 0 0 0,0 0 0 0 0,-1 1-1 0 0,0 0 1 0 0,0-1 0 0 0,0 2 0 0 0,0-1 0 0 0,-1 1-1 0 0,0-1 1 0 0,0 1 0 0 0,0 0 0 0 0,0 1 0 0 0,-1-1-1 0 0,0 1 1 0 0,0-1 0 0 0,0 1 0 0 0,1 6 0 0 0,1 0-5 0 0,-2 0 1 0 0,1 0-1 0 0,-2 0 0 0 0,0 0 1 0 0,0 1-1 0 0,-1-1 1 0 0,-1 1-1 0 0,-1 23 1 0 0,0-30 20 0 0,-1 0 0 0 0,1 0 0 0 0,-1 0 0 0 0,0 0 0 0 0,0 0 0 0 0,-1-1 1 0 0,0 1-1 0 0,0 0 0 0 0,0-1 0 0 0,-1 0 0 0 0,-6 7 0 0 0,0 3 34 0 0,4-4 53 0 0,5-10-75 0 0,1 0-1 0 0,-1 0 0 0 0,1 0 0 0 0,-1 0 0 0 0,1 0 1 0 0,-1 0-1 0 0,1 1 0 0 0,-1-1 0 0 0,0-1 0 0 0,0 1 1 0 0,1 0-1 0 0,-1 0 0 0 0,0 0 0 0 0,0 0 0 0 0,0 0 1 0 0,0-1-1 0 0,0 1 0 0 0,0 0 0 0 0,0-1 0 0 0,0 1 1 0 0,-1-1-1 0 0,-1 1 96 0 0,-3-16 292 0 0,2-20-282 0 0,-1-57-1 0 0,5 80-107 0 0,0 0-1 0 0,1 0 0 0 0,1-1 0 0 0,0 1 1 0 0,0 0-1 0 0,2 1 0 0 0,-1-1 0 0 0,9-17 1 0 0,-12 28-26 0 0,0 1 1 0 0,0-1 0 0 0,1 1 0 0 0,-1-1-1 0 0,0 1 1 0 0,0-1 0 0 0,1 1 0 0 0,-1-1 0 0 0,0 1-1 0 0,1-1 1 0 0,-1 1 0 0 0,0-1 0 0 0,1 1-1 0 0,-1 0 1 0 0,1-1 0 0 0,-1 1 0 0 0,1-1 0 0 0,-1 1-1 0 0,0 0 1 0 0,1 0 0 0 0,0-1 0 0 0,-1 1-1 0 0,1 0 1 0 0,-1 0 0 0 0,1 0 0 0 0,-1 0 0 0 0,1-1-1 0 0,0 1 1 0 0,0 1 1 0 0,0-1 0 0 0,-1 1-1 0 0,1-1 1 0 0,-1 1 0 0 0,1-1 0 0 0,0 1 0 0 0,-1 0-1 0 0,1-1 1 0 0,-1 1 0 0 0,1 0 0 0 0,-1-1-1 0 0,0 1 1 0 0,1 0 0 0 0,-1 0 0 0 0,0 0 0 0 0,1 1-1 0 0,8 41 42 0 0,-8-40-42 0 0,4 30-1 0 0,-2-1 0 0 0,0 1 0 0 0,-2-1 1 0 0,-2 1-1 0 0,-7 49 0 0 0,0-56 46 0 0,4-20 66 0 0,4-21 9 0 0,2 6-102 0 0,0-1 1 0 0,1 0 0 0 0,0 1 0 0 0,0 0-1 0 0,1 0 1 0 0,0 0 0 0 0,8-13-1 0 0,0 4 6 0 0,0 1-1 0 0,22-23 0 0 0,-30 36-20 0 0,0 0 0 0 0,1 0 0 0 0,-1 1 0 0 0,1 0 0 0 0,0 0 0 0 0,0 0 1 0 0,9-3-1 0 0,-13 5-5 0 0,0 1 0 0 0,0-1 0 0 0,0 1 0 0 0,0-1 0 0 0,0 1 1 0 0,0 0-1 0 0,0-1 0 0 0,0 1 0 0 0,0 0 0 0 0,0 0 0 0 0,0 0 0 0 0,0 0 1 0 0,0 0-1 0 0,1 0 0 0 0,-1 0 0 0 0,0 0 0 0 0,0 0 0 0 0,0 1 1 0 0,0-1-1 0 0,0 0 0 0 0,0 1 0 0 0,0-1 0 0 0,0 1 0 0 0,0-1 1 0 0,0 1-1 0 0,0-1 0 0 0,0 1 0 0 0,0 0 0 0 0,-1-1 0 0 0,1 1 1 0 0,0 0-1 0 0,0 0 0 0 0,-1 0 0 0 0,1-1 0 0 0,0 1 0 0 0,-1 0 0 0 0,1 0 1 0 0,-1 0-1 0 0,1 0 0 0 0,-1 0 0 0 0,0 0 0 0 0,1 0 0 0 0,-1 0 1 0 0,0 1-1 0 0,0-1 0 0 0,0 0 0 0 0,0 1 0 0 0,1 4-2 0 0,0-1 0 0 0,-1 1 0 0 0,0-1 0 0 0,0 1 0 0 0,-1-1-1 0 0,1 1 1 0 0,-1-1 0 0 0,-1 0 0 0 0,1 1 0 0 0,-1-1 0 0 0,-4 10 0 0 0,1-6 9 0 0,0 0 1 0 0,-1-1 0 0 0,0 1-1 0 0,-1-1 1 0 0,-12 11 0 0 0,19-18 10 0 0,-1 0-1 0 0,0 0 1 0 0,0 0-1 0 0,0 0 1 0 0,0 0-1 0 0,0 0 1 0 0,0 0-1 0 0,-1-1 1 0 0,1 1 0 0 0,0 0-1 0 0,0-1 1 0 0,-1 1-1 0 0,1-1 1 0 0,0 1-1 0 0,-1-1 1 0 0,1 0 0 0 0,0 1-1 0 0,-1-1 1 0 0,1 0-1 0 0,0 0 1 0 0,-3 0-1 0 0,3-1-5 0 0,0 1-1 0 0,0-1 1 0 0,0 0-1 0 0,0 0 1 0 0,0 0-1 0 0,0 1 1 0 0,1-1-1 0 0,-1 0 1 0 0,0 0-1 0 0,1 0 0 0 0,-1 0 1 0 0,0 0-1 0 0,1 0 1 0 0,-1-1-1 0 0,1 1 1 0 0,0 0-1 0 0,-1 0 1 0 0,1 0-1 0 0,0 0 0 0 0,0-1 1 0 0,0 1-1 0 0,0 0 1 0 0,0 0-1 0 0,0 0 1 0 0,0-1-1 0 0,0-1 1 0 0,2-18 14 0 0,1 0 1 0 0,1-1 0 0 0,0 1-1 0 0,2 1 1 0 0,1-1 0 0 0,12-28 0 0 0,-16 43-22 0 0,0-1 0 0 0,0 1 0 0 0,0 0 0 0 0,1 0 1 0 0,-1 0-1 0 0,1 0 0 0 0,1 1 0 0 0,-1 0 1 0 0,1 0-1 0 0,0 0 0 0 0,11-8 0 0 0,-15 13-5 0 0,-1-1 0 0 0,1 1-1 0 0,-1 0 1 0 0,0 0 0 0 0,1-1-1 0 0,-1 1 1 0 0,1 0 0 0 0,-1 0-1 0 0,1 0 1 0 0,-1 0 0 0 0,1 0-1 0 0,-1 0 1 0 0,1 0 0 0 0,-1 0-1 0 0,1 0 1 0 0,-1 0 0 0 0,1 0-1 0 0,-1 0 1 0 0,1 0 0 0 0,-1 0-1 0 0,1 0 1 0 0,-1 0 0 0 0,1 1-1 0 0,-1-1 1 0 0,1 0 0 0 0,-1 0-1 0 0,0 1 1 0 0,2-1 0 0 0,8 16-77 0 0,-8-10 52 0 0,0-1-1 0 0,-1 1 1 0 0,0 0 0 0 0,2 9-1 0 0,-3 2-26 0 0,0 1 0 0 0,0-1 0 0 0,-2 1 0 0 0,0-1 0 0 0,-9 32 0 0 0,9-43 40 0 0,-1 0 1 0 0,0 0 0 0 0,0 0 0 0 0,0-1 0 0 0,-1 1-1 0 0,0-1 1 0 0,0 0 0 0 0,0 0 0 0 0,-10 8 0 0 0,10-10 22 0 0,29-54 463 0 0,-15 33-460 0 0,0 1 0 0 0,1 1 0 0 0,1 0 0 0 0,1 1 0 0 0,0 0 0 0 0,1 0 0 0 0,0 2 0 0 0,19-14 0 0 0,-33 27-12 0 0,1-1 0 0 0,-1 1-1 0 0,1-1 1 0 0,-1 1-1 0 0,1 0 1 0 0,-1-1 0 0 0,1 1-1 0 0,0 0 1 0 0,-1-1 0 0 0,1 1-1 0 0,0 0 1 0 0,-1 0 0 0 0,1-1-1 0 0,0 1 1 0 0,-1 0 0 0 0,1 0-1 0 0,0 0 1 0 0,-1 0 0 0 0,1 0-1 0 0,0 0 1 0 0,0 0 0 0 0,-1 0-1 0 0,1 1 1 0 0,0-1-1 0 0,-1 0 1 0 0,1 0 0 0 0,0 0-1 0 0,-1 1 1 0 0,1-1 0 0 0,0 1-1 0 0,0 0 1 0 0,0 0-1 0 0,0 0 0 0 0,0 1 0 0 0,0-1 1 0 0,-1 0-1 0 0,1 1 0 0 0,0-1 0 0 0,-1 1 1 0 0,1-1-1 0 0,-1 1 0 0 0,1-1 0 0 0,-1 4 1 0 0,1 6-4 0 0,0 1 0 0 0,-2 20 1 0 0,1-29 2 0 0,-1 10-1 0 0,2-4 2 0 0,-2-1 1 0 0,1 1-1 0 0,-1 0 0 0 0,-1 0 1 0 0,0-1-1 0 0,0 1 0 0 0,0-1 1 0 0,-6 12-1 0 0,-3-11 296 0 0,8-10-120 0 0,6-7-86 0 0,3-4-48 0 0,1 0 1 0 0,-2-1-1 0 0,8-26 0 0 0,9-17-10 0 0,-16 43-18 0 0,2 0 0 0 0,17-23 0 0 0,-25 36-15 0 0,0 0 0 0 0,1-1 1 0 0,-1 1-1 0 0,1-1 0 0 0,-1 1 0 0 0,1 0 1 0 0,-1-1-1 0 0,1 1 0 0 0,-1 0 0 0 0,1 0 1 0 0,-1-1-1 0 0,1 1 0 0 0,0 0 0 0 0,-1 0 0 0 0,1 0 1 0 0,-1 0-1 0 0,1 0 0 0 0,0 0 0 0 0,-1 0 1 0 0,1 0-1 0 0,-1 0 0 0 0,1 0 0 0 0,0 0 1 0 0,-1 0-1 0 0,1 0 0 0 0,-1 0 0 0 0,1 0 1 0 0,-1 1-1 0 0,1-1 0 0 0,-1 0 0 0 0,1 0 1 0 0,0 1-1 0 0,-1-1 0 0 0,1 0 0 0 0,-1 1 1 0 0,0-1-1 0 0,1 1 0 0 0,-1-1 0 0 0,1 1 0 0 0,-1-1 1 0 0,0 0-1 0 0,1 2 0 0 0,1-1 1 0 0,-1 1-1 0 0,1 0 1 0 0,-1 0-1 0 0,0 0 0 0 0,0 0 1 0 0,0 0-1 0 0,0 0 1 0 0,0 1-1 0 0,1 2 1 0 0,-2 8 0 0 0,0-1 1 0 0,0 1 0 0 0,-2 0-1 0 0,1-1 1 0 0,-2 1 0 0 0,0-1-1 0 0,0 0 1 0 0,-7 17 0 0 0,8-26-1 0 0,-2 11 177 0 0,9-21 55 0 0,8-15-196 0 0,17-15-30 0 0,-20 25-5 0 0,0 0 0 0 0,0-1-1 0 0,12-22 1 0 0,-22 34-2 0 0,0 1 0 0 0,0-1-1 0 0,0 1 1 0 0,1 0 0 0 0,-1-1-1 0 0,0 1 1 0 0,0 0-1 0 0,0-1 1 0 0,1 1 0 0 0,-1 0-1 0 0,0-1 1 0 0,0 1 0 0 0,1 0-1 0 0,-1-1 1 0 0,0 1 0 0 0,1 0-1 0 0,-1 0 1 0 0,0-1 0 0 0,1 1-1 0 0,-1 0 1 0 0,0 0 0 0 0,1 0-1 0 0,-1-1 1 0 0,0 1 0 0 0,1 0-1 0 0,-1 0 1 0 0,1 0 0 0 0,-1 0-1 0 0,0 0 1 0 0,1 0 0 0 0,-1 0-1 0 0,1 0 1 0 0,-1 0 0 0 0,1 0-1 0 0,-1 0 1 0 0,0 0 0 0 0,1 0-1 0 0,0 1 1 0 0,0 0 0 0 0,-1-1-1 0 0,1 1 1 0 0,-1-1-1 0 0,1 1 1 0 0,-1 0-1 0 0,1-1 1 0 0,-1 1 0 0 0,0 0-1 0 0,1 0 1 0 0,-1-1-1 0 0,0 1 1 0 0,1 0 0 0 0,-1 0-1 0 0,0 0 1 0 0,0 0-1 0 0,0-1 1 0 0,0 1 0 0 0,0 0-1 0 0,0 1 1 0 0,-1 31-4 0 0,-1-1 1 0 0,-1 0-1 0 0,-2 0 1 0 0,-12 41 0 0 0,12-46 23 0 0,3-19 122 0 0,1-27-66 0 0,2-4-67 0 0,0 0-1 0 0,2-1 0 0 0,1 1 1 0 0,0 1-1 0 0,2-1 0 0 0,0 1 1 0 0,2-1-1 0 0,0 2 0 0 0,2-1 1 0 0,17-28-1 0 0,-27 50-11 0 0,0-1-1 0 0,1 0 0 0 0,-1 1 1 0 0,1-1-1 0 0,-1 0 0 0 0,1 1 1 0 0,-1-1-1 0 0,1 0 0 0 0,-1 1 1 0 0,1-1-1 0 0,0 1 0 0 0,-1-1 1 0 0,1 1-1 0 0,0-1 0 0 0,-1 1 1 0 0,1 0-1 0 0,0-1 0 0 0,1 1 1 0 0,-2 0-1 0 0,1 0 1 0 0,-1 0 0 0 0,1 0 0 0 0,-1 0-1 0 0,1 0 1 0 0,-1 0 0 0 0,0 0 0 0 0,1 0 0 0 0,-1 1-1 0 0,1-1 1 0 0,-1 0 0 0 0,1 0 0 0 0,-1 1 0 0 0,1-1-1 0 0,-1 0 1 0 0,0 1 0 0 0,1-1 0 0 0,-1 0 0 0 0,0 1-1 0 0,1-1 1 0 0,-1 0 0 0 0,1 1 0 0 0,0 1-2 0 0,0 0 0 0 0,0 1 0 0 0,0-1 0 0 0,0 0 1 0 0,0 0-1 0 0,0 1 0 0 0,-1-1 0 0 0,1 1 0 0 0,-1-1 1 0 0,1 0-1 0 0,-1 4 0 0 0,-2 15 30 0 0,0 1 1 0 0,-2-1-1 0 0,-1 1 0 0 0,0-1 1 0 0,-14 34-1 0 0,18-54-10 0 0,1 0 0 0 0,0-1 1 0 0,0 1-1 0 0,0 0 0 0 0,-1-1 0 0 0,1 1 1 0 0,0-1-1 0 0,-1 1 0 0 0,1-1 0 0 0,0 1 0 0 0,-1-1 1 0 0,1 1-1 0 0,-1-1 0 0 0,1 1 0 0 0,-1-1 1 0 0,1 1-1 0 0,-1-1 0 0 0,1 0 0 0 0,-1 1 1 0 0,1-1-1 0 0,-1 0 0 0 0,0 1 0 0 0,1-1 1 0 0,-1 0-1 0 0,1 0 0 0 0,-1 0 0 0 0,0 0 1 0 0,1 1-1 0 0,-1-1 0 0 0,0 0 0 0 0,1 0 0 0 0,-1 0 1 0 0,0 0-1 0 0,1-1 0 0 0,-1 1 0 0 0,0 0 1 0 0,1 0-1 0 0,-1 0 0 0 0,1 0 0 0 0,-1-1 1 0 0,0 1-1 0 0,1 0 0 0 0,-1 0 0 0 0,1-1 1 0 0,-1 1-1 0 0,1-1 0 0 0,-1 1 0 0 0,1 0 1 0 0,-1-1-1 0 0,1 1 0 0 0,-1-1 0 0 0,1 1 0 0 0,0-1 1 0 0,-1 1-1 0 0,1-1 0 0 0,0 0 0 0 0,-1 1 1 0 0,1-1-1 0 0,0 1 0 0 0,0-1 0 0 0,-1 0 1 0 0,1 1-1 0 0,0-1 0 0 0,0 0 0 0 0,0 1 1 0 0,0-1-1 0 0,0 1 0 0 0,0-1 0 0 0,0-1 0 0 0,-1-19-4 0 0,1-1-1 0 0,1 1 1 0 0,1-1-1 0 0,0 1 1 0 0,2 0-1 0 0,1 0 1 0 0,7-23-1 0 0,-1 27-62 0 0,-11 16 48 0 0,1 1 0 0 0,-1 0 0 0 0,0 0 0 0 0,0-1 0 0 0,1 1 0 0 0,-1 0 0 0 0,0 0 0 0 0,0 0 0 0 0,1 0 0 0 0,-1-1 0 0 0,0 1 0 0 0,1 0 0 0 0,-1 0 0 0 0,0 0 0 0 0,0 0 0 0 0,1 0 0 0 0,-1 0 0 0 0,0 0 0 0 0,1 0 0 0 0,-1 0 0 0 0,0 0 0 0 0,1 0 0 0 0,-1 0 0 0 0,0 0 0 0 0,1 0 0 0 0,-1 0 0 0 0,0 0 0 0 0,1 0 1 0 0,-1 1-2 0 0,2 0-7 0 0,-1 0 0 0 0,0 1-1 0 0,0-1 1 0 0,0 1-1 0 0,-1 0 1 0 0,1-1-1 0 0,0 1 1 0 0,0 0-1 0 0,-1-1 1 0 0,1 1-1 0 0,-1 0 1 0 0,0 0-1 0 0,1 0 1 0 0,-1-1-1 0 0,0 1 1 0 0,0 2-1 0 0,3 30-81 0 0,-2 0 0 0 0,-1 0 0 0 0,-1 1 0 0 0,-2-1-1 0 0,-8 35 1 0 0,6-55 68 0 0,5-14 25 0 0,0 0 1 0 0,0 0 0 0 0,0 0-1 0 0,0 0 1 0 0,0 0-1 0 0,0 0 1 0 0,0 0 0 0 0,0 0-1 0 0,0 0 1 0 0,0 0-1 0 0,0 0 1 0 0,0 0 0 0 0,0 0-1 0 0,0 0 1 0 0,0 0 0 0 0,0 0-1 0 0,-1 0 1 0 0,1 0-1 0 0,0 0 1 0 0,0 0 0 0 0,0 0-1 0 0,0 0 1 0 0,0 0 0 0 0,0 0-1 0 0,0 0 1 0 0,0 0-1 0 0,0 0 1 0 0,0 0 0 0 0,0 0-1 0 0,0 0 1 0 0,0 0 0 0 0,0 0-1 0 0,0 0 1 0 0,0 0-1 0 0,0 0 1 0 0,0 0 0 0 0,-1 0-1 0 0,1 0 1 0 0,0 0-1 0 0,0 0 1 0 0,0 0 0 0 0,0 0-1 0 0,0 0 1 0 0,0 0 0 0 0,0 0-1 0 0,0 0 1 0 0,0 0-1 0 0,0 0 1 0 0,0 0 0 0 0,0 0-1 0 0,5-27 14 0 0,3 5 16 0 0,0 0 1 0 0,2 1-1 0 0,12-20 1 0 0,-16 30-28 0 0,1 1 1 0 0,0 0-1 0 0,1 0 0 0 0,0 0 1 0 0,1 1-1 0 0,0 0 1 0 0,12-9-1 0 0,-18 15-3 0 0,0 1 1 0 0,0 0-1 0 0,0 1 0 0 0,0-1 1 0 0,1 1-1 0 0,-1-1 0 0 0,0 1 1 0 0,0 0-1 0 0,1 0 0 0 0,-1 0 0 0 0,1 1 1 0 0,-1-1-1 0 0,1 1 0 0 0,-1 0 1 0 0,1 0-1 0 0,-1 0 0 0 0,5 1 1 0 0,-6-1-8 0 0,1 1 0 0 0,0 0 0 0 0,0 1 0 0 0,-1-1 0 0 0,1 0 0 0 0,-1 1 0 0 0,1 0 0 0 0,-1-1 0 0 0,1 1 0 0 0,-1 0 1 0 0,0 0-1 0 0,0 0 0 0 0,0 1 0 0 0,0-1 0 0 0,-1 0 0 0 0,1 1 0 0 0,0-1 0 0 0,-1 1 0 0 0,0-1 0 0 0,2 5 1 0 0,0 1-2 0 0,-1 1 0 0 0,1 0 0 0 0,-1 0 1 0 0,-1 0-1 0 0,0 0 0 0 0,0 1 1 0 0,-1-1-1 0 0,0 0 0 0 0,-1 0 1 0 0,0 1-1 0 0,0-1 0 0 0,-1 0 1 0 0,-4 14-1 0 0,5-17 25 0 0,-1-1 1 0 0,0 0-1 0 0,0 0 1 0 0,0 0-1 0 0,-1 0 1 0 0,1-1-1 0 0,-1 1 0 0 0,0-1 1 0 0,0 0-1 0 0,-1 1 1 0 0,1-1-1 0 0,-1-1 1 0 0,0 1-1 0 0,0 0 0 0 0,0-1 1 0 0,-1 0-1 0 0,1 0 1 0 0,-1 0-1 0 0,0-1 1 0 0,0 1-1 0 0,0-1 1 0 0,0 0-1 0 0,0-1 0 0 0,-9 3 1 0 0,12-4 10 0 0,0 0 0 0 0,0 0 1 0 0,-1 0-1 0 0,1 0 0 0 0,0 0 1 0 0,0 0-1 0 0,0 0 0 0 0,-1-1 0 0 0,1 1 1 0 0,0-1-1 0 0,0 0 0 0 0,0 0 1 0 0,0 1-1 0 0,-2-3 0 0 0,3 3-16 0 0,0-1 0 0 0,0 0 0 0 0,0 0 0 0 0,0 0 0 0 0,0 0 1 0 0,0-1-1 0 0,0 1 0 0 0,0 0 0 0 0,1 0 0 0 0,-1 0 0 0 0,0-1 0 0 0,1 1 0 0 0,-1 0 0 0 0,1-1 0 0 0,0 1 0 0 0,-1-1 0 0 0,1 1 0 0 0,0 0 1 0 0,0-1-1 0 0,0 1 0 0 0,0-1 0 0 0,0-1 0 0 0,1-8 0 0 0,1 0 0 0 0,0-1 0 0 0,1 2-1 0 0,0-1 1 0 0,1 0 0 0 0,0 1 0 0 0,0-1 0 0 0,1 1 0 0 0,1 0 0 0 0,-1 1 0 0 0,2-1 0 0 0,-1 1 0 0 0,1 0 0 0 0,1 1-1 0 0,0 0 1 0 0,14-12 0 0 0,-8 9-14 0 0,0 0 0 0 0,1 1-1 0 0,0 0 1 0 0,0 2 0 0 0,1 0-1 0 0,0 0 1 0 0,1 1 0 0 0,-1 2-1 0 0,34-8 1 0 0,-45 12-8 0 0,1 0 0 0 0,-1 0 1 0 0,0 1-1 0 0,1 0 0 0 0,-1 0 1 0 0,1 0-1 0 0,-1 1 0 0 0,1-1 0 0 0,-1 2 1 0 0,0-1-1 0 0,1 0 0 0 0,-1 1 1 0 0,0 0-1 0 0,0 0 0 0 0,0 1 0 0 0,0-1 1 0 0,-1 1-1 0 0,1 0 0 0 0,8 7 1 0 0,-9-5-1 0 0,0 0 0 0 0,0-1 1 0 0,-1 1-1 0 0,1 0 0 0 0,-1 0 0 0 0,0 1 1 0 0,-1-1-1 0 0,1 1 0 0 0,-1 0 1 0 0,0-1-1 0 0,0 1 0 0 0,-1 0 1 0 0,0 0-1 0 0,0 0 0 0 0,0 0 1 0 0,-1 0-1 0 0,0 11 0 0 0,-1-9 0 0 0,1-1 1 0 0,-1 1-1 0 0,-1-1 0 0 0,1 1 0 0 0,-1-1 0 0 0,0 0 1 0 0,-1 0-1 0 0,0 0 0 0 0,0 0 0 0 0,-1 0 0 0 0,-6 9 0 0 0,7-12 34 0 0,0-1-1 0 0,0 1 0 0 0,0-1 0 0 0,-1 0 1 0 0,0 0-1 0 0,1 0 0 0 0,-1 0 0 0 0,0-1 0 0 0,0 0 1 0 0,0 1-1 0 0,-1-1 0 0 0,1-1 0 0 0,0 1 1 0 0,-1-1-1 0 0,1 0 0 0 0,-1 0 0 0 0,0 0 0 0 0,1 0 1 0 0,-10-1-1 0 0,12 0-12 0 0,1 0 0 0 0,0-1 1 0 0,-1 1-1 0 0,1-1 0 0 0,0 1 0 0 0,-1-1 1 0 0,1 1-1 0 0,0-1 0 0 0,-1 0 0 0 0,1 1 1 0 0,0-1-1 0 0,0 0 0 0 0,0 0 0 0 0,0 0 1 0 0,0 0-1 0 0,0 0 0 0 0,0 0 0 0 0,0 0 1 0 0,0-1-1 0 0,0 1 0 0 0,1 0 0 0 0,-1 0 1 0 0,0-1-1 0 0,1 1 0 0 0,-1 0 0 0 0,1-1 1 0 0,0 1-1 0 0,-1 0 0 0 0,1-1 0 0 0,0 1 1 0 0,0-1-1 0 0,0-2 0 0 0,-1-5 1 0 0,0-1-1 0 0,1 0 0 0 0,2-13 1 0 0,-1 16-16 0 0,0-1 0 0 0,0 1 0 0 0,1-1 1 0 0,0 1-1 0 0,0 0 0 0 0,1 0 0 0 0,0 0 0 0 0,0 0 1 0 0,0 1-1 0 0,1-1 0 0 0,0 1 0 0 0,1 0 0 0 0,-1 0 1 0 0,1 0-1 0 0,0 1 0 0 0,0 0 0 0 0,1 0 0 0 0,0 0 1 0 0,10-6-1 0 0,-15 10-18 0 0,0 0 1 0 0,0 1 0 0 0,0-1-1 0 0,0 1 1 0 0,1 0 0 0 0,-1-1-1 0 0,0 1 1 0 0,0 0 0 0 0,0 0-1 0 0,0-1 1 0 0,1 1 0 0 0,-1 0-1 0 0,0 0 1 0 0,0 0 0 0 0,0 1-1 0 0,1-1 1 0 0,-1 0 0 0 0,0 0-1 0 0,0 1 1 0 0,0-1 0 0 0,0 1-1 0 0,1-1 1 0 0,-1 1 0 0 0,0-1-1 0 0,0 1 1 0 0,0 0-1 0 0,0-1 1 0 0,0 1 0 0 0,-1 0-1 0 0,1 0 1 0 0,0 0 0 0 0,1 1-1 0 0,-1-1-3 0 0,0 1-1 0 0,0-1 1 0 0,0 1-1 0 0,-1-1 1 0 0,1 1-1 0 0,0-1 1 0 0,-1 1-1 0 0,1-1 0 0 0,-1 1 1 0 0,0 0-1 0 0,1-1 1 0 0,-1 1-1 0 0,0 0 1 0 0,0-1-1 0 0,0 1 1 0 0,0 0-1 0 0,0-1 1 0 0,-1 1-1 0 0,1 0 0 0 0,0-1 1 0 0,-1 1-1 0 0,-1 2 1 0 0,-1 2 12 0 0,0-1 1 0 0,-1 1-1 0 0,1-1 1 0 0,-1 0-1 0 0,-1 0 1 0 0,1-1-1 0 0,-1 1 1 0 0,1-1-1 0 0,-1 0 1 0 0,-1 0-1 0 0,1-1 1 0 0,0 1-1 0 0,-11 3 1 0 0,8-3 30 0 0,-1 0 0 0 0,0-1 0 0 0,0-1 0 0 0,0 0 0 0 0,0 0 0 0 0,0 0 0 0 0,0-1 0 0 0,-19-1 0 0 0,9-4 109 0 0,19 4-121 0 0,0 0 0 0 0,-1-1 1 0 0,1 1-1 0 0,0 0 0 0 0,-1 0 1 0 0,1-1-1 0 0,0 1 0 0 0,0 0 1 0 0,-1-1-1 0 0,1 1 0 0 0,0 0 1 0 0,0-1-1 0 0,-1 1 0 0 0,1 0 1 0 0,0-1-1 0 0,0 1 1 0 0,0-1-1 0 0,0 1 0 0 0,0 0 1 0 0,0-1-1 0 0,0 1 0 0 0,0-1 1 0 0,0 1-1 0 0,0 0 0 0 0,0-1 1 0 0,1-2 3 0 0,0 0 1 0 0,0 1 0 0 0,0-1-1 0 0,1 0 1 0 0,-1 1 0 0 0,1 0-1 0 0,0-1 1 0 0,-1 1 0 0 0,5-4-1 0 0,2-2-17 0 0,1 1 0 0 0,0 0 0 0 0,0 0 0 0 0,1 1 0 0 0,0 0 0 0 0,19-8-1 0 0,-19 9-38 0 0,-10 5 45 0 0,0 0-1 0 0,0 0 0 0 0,0 0 1 0 0,0-1-1 0 0,0 1 1 0 0,1 0-1 0 0,-1 0 0 0 0,0 0 1 0 0,0 0-1 0 0,0 0 1 0 0,0 0-1 0 0,0 0 1 0 0,0 0-1 0 0,0 0 0 0 0,1 0 1 0 0,-1 0-1 0 0,0 0 1 0 0,0 0-1 0 0,0 0 0 0 0,0 0 1 0 0,0 0-1 0 0,0 0 1 0 0,1 0-1 0 0,-1 0 1 0 0,0 0-1 0 0,0 0 0 0 0,0 0 1 0 0,0 0-1 0 0,0 0 1 0 0,0 0-1 0 0,0 0 0 0 0,1 1 1 0 0,-1-1-1 0 0,0 0 1 0 0,0 0-1 0 0,0 0 0 0 0,0 0 1 0 0,0 0-1 0 0,0 0 1 0 0,0 0-1 0 0,0 0 1 0 0,0 0-1 0 0,0 1 0 0 0,0-1 1 0 0,1 0-1 0 0,-2 8-43 0 0,-4 9 29 0 0,0-7 35 0 0,-1 0 0 0 0,0 0 0 0 0,0-1 0 0 0,-1 0 0 0 0,0 0 0 0 0,-1 0 0 0 0,0-1 0 0 0,0 0 0 0 0,0-1 0 0 0,-1 0 0 0 0,0 0 0 0 0,-1-1 0 0 0,-20 10 0 0 0,30-16-15 0 0,0 1 1 0 0,0-1 0 0 0,-1 0 0 0 0,1 0 0 0 0,0 0 0 0 0,0 0-1 0 0,-1 0 1 0 0,1 0 0 0 0,0 0 0 0 0,0 1 0 0 0,-1-1 0 0 0,1 0-1 0 0,0 0 1 0 0,-1 0 0 0 0,1 0 0 0 0,0 0 0 0 0,0 0 0 0 0,-1 0-1 0 0,1 0 1 0 0,0 0 0 0 0,0-1 0 0 0,-1 1 0 0 0,1 0 0 0 0,0 0-1 0 0,-1 0 1 0 0,1 0 0 0 0,0 0 0 0 0,0 0 0 0 0,0-1 0 0 0,-1 1-1 0 0,1 0 1 0 0,0 0 0 0 0,0 0 0 0 0,-1 0 0 0 0,1-1 0 0 0,0 1-1 0 0,0 0 1 0 0,-2-14 41 0 0,8-17-30 0 0,1 17-13 0 0,0 1 1 0 0,15-22-1 0 0,-19 31-20 0 0,0 0 0 0 0,0 0 0 0 0,1 0 0 0 0,-1 0-1 0 0,1 1 1 0 0,0-1 0 0 0,0 1 0 0 0,0 0-1 0 0,0 1 1 0 0,1-1 0 0 0,-1 1 0 0 0,6-3 0 0 0,-10 5 2 0 0,1 0 0 0 0,0-1 0 0 0,0 1 1 0 0,-1 0-1 0 0,1 0 0 0 0,0 0 0 0 0,0-1 1 0 0,0 1-1 0 0,-1 0 0 0 0,1 0 0 0 0,0 0 1 0 0,0 0-1 0 0,0 0 0 0 0,-1 1 1 0 0,1-1-1 0 0,0 0 0 0 0,0 0 0 0 0,-1 0 1 0 0,1 1-1 0 0,0-1 0 0 0,0 1 0 0 0,0-1 9 0 0,-1 1 0 0 0,0-1 0 0 0,1 1 0 0 0,-1 0 0 0 0,0-1 0 0 0,0 1 0 0 0,1-1 0 0 0,-1 1 0 0 0,0-1 0 0 0,0 1 0 0 0,0 0 1 0 0,0-1-1 0 0,0 1 0 0 0,0-1 0 0 0,0 1 0 0 0,0 0 0 0 0,0-1 0 0 0,0 1 0 0 0,0 0 0 0 0,0 0 0 0 0,-2 4-11 0 0,1-1 0 0 0,-1 1 1 0 0,0-1-1 0 0,0 1 0 0 0,-5 5 1 0 0,1-1 4 0 0,0-1 0 0 0,-1 0-1 0 0,0 0 1 0 0,0 0 0 0 0,-1-1 0 0 0,0 0 0 0 0,-1-1 0 0 0,1 0 0 0 0,-1 0-1 0 0,0-1 1 0 0,-1 0 0 0 0,1 0 0 0 0,-1-1 0 0 0,0-1 0 0 0,-11 3 0 0 0,6-2 15 0 0,-1-1 1 0 0,0-1-1 0 0,1-1 1 0 0,-1 0-1 0 0,0-1 1 0 0,0-1-1 0 0,0 0 1 0 0,0-1-1 0 0,-24-7 1 0 0,-7 1 15 0 0,37 7 0 0 0,-1 0-1 0 0,0-1 1 0 0,0-1-1 0 0,1 0 1 0 0,-18-7 0 0 0,-8-14 72 0 0,35 24-99 0 0,1 0 0 0 0,-1-1-1 0 0,1 1 1 0 0,-1 0 0 0 0,1 0 0 0 0,0-1 0 0 0,-1 1-1 0 0,1 0 1 0 0,-1 0 0 0 0,1-1 0 0 0,0 1-1 0 0,-1-1 1 0 0,1 1 0 0 0,0 0 0 0 0,-1-1-1 0 0,1 1 1 0 0,0-1 0 0 0,0 1 0 0 0,-1 0-1 0 0,1-1 1 0 0,0 1 0 0 0,0-1 0 0 0,0 1-1 0 0,0-1 1 0 0,0 1 0 0 0,0-1 0 0 0,-1 1 0 0 0,1-1-1 0 0,0 1 1 0 0,0-1 0 0 0,1 1 0 0 0,-1-1-1 0 0,0 1 1 0 0,0-1 0 0 0,0 1 0 0 0,0-1-1 0 0,0 1 1 0 0,0-1 0 0 0,1 1 0 0 0,-1-1-1 0 0,0 1 1 0 0,0 0 0 0 0,1-1 0 0 0,-1 1-1 0 0,0-1 1 0 0,1 1 0 0 0,-1 0 0 0 0,0-1-1 0 0,1 1 1 0 0,-1 0 0 0 0,1-1 0 0 0,-1 1 0 0 0,1 0-1 0 0,-1-1-5 0 0,1 1 1 0 0,-1 0-1 0 0,0 0 0 0 0,1-1 0 0 0,-1 1 0 0 0,0 0 0 0 0,0 0 1 0 0,1 0-1 0 0,-1 0 0 0 0,1 0 0 0 0,-1-1 0 0 0,0 1 0 0 0,1 0 0 0 0,-1 0 1 0 0,0 0-1 0 0,1 0 0 0 0,-1 0 0 0 0,0 0 0 0 0,1 0 0 0 0,-1 0 0 0 0,1 0 1 0 0,-1 0-1 0 0,0 1 0 0 0,1-1 0 0 0,-1 0 10 0 0,1 1 0 0 0,-1-1 1 0 0,0 1-1 0 0,0-1 0 0 0,0 1 0 0 0,0-1 0 0 0,1 1 1 0 0,-1-1-1 0 0,0 1 0 0 0,0-1 0 0 0,0 1 0 0 0,0-1 1 0 0,0 1-1 0 0,0-1 0 0 0,0 1 0 0 0,0-1 0 0 0,-1 1 1 0 0,1-1-1 0 0,0 1 0 0 0,0-1 0 0 0,0 1 0 0 0,0-1 0 0 0,-1 1 1 0 0,1-1-1 0 0,0 0 0 0 0,-1 1 0 0 0,-1 4-13 0 0,0-1-1 0 0,-1 1 0 0 0,1-1 1 0 0,-1 0-1 0 0,0 0 0 0 0,0 0 1 0 0,-1-1-1 0 0,1 1 0 0 0,-1-1 1 0 0,0 0-1 0 0,1 0 1 0 0,-7 4-1 0 0,2-3 39 0 0,0 0 1 0 0,0 0-1 0 0,-1-1 1 0 0,1 0-1 0 0,-1-1 0 0 0,-11 3 1 0 0,-5-2 71 0 0,0-1 1 0 0,0-1 0 0 0,0-1 0 0 0,-24-4-1 0 0,11-1 124 0 0,-47-13 0 0 0,58 12-113 0 0,17 4-57 0 0,1 0-1 0 0,-1 1 1 0 0,-18 0 0 0 0,73 13-238 0 0,-11-7 49 0 0,2-1 0 0 0,-1-1 0 0 0,0-2 0 0 0,1-1 0 0 0,-1-2 1 0 0,0-2-1 0 0,52-11 0 0 0,-60 10-38 0 0,0 1-1 0 0,42 0 1 0 0,-63 2 179 0 0,1 0 2 0 0,-8 9 1 0 0,-1-6-9 0 0,0-1 1 0 0,0 1 0 0 0,-1-1 0 0 0,1 0 0 0 0,0 1 0 0 0,-1-1 0 0 0,1 0 0 0 0,0 0-1 0 0,-1 0 1 0 0,1-1 0 0 0,-3 0 0 0 0,-6 1-74 0 0,-74 7-556 0 0,52-3-308 0 0,-61 0-1 0 0,72-4 37 0 0,16-1-323 0 0,18 1 437 0 0,72 0 135 0 0,97 1 128 0 0,-177-1 437 0 0,-1 0 0 0 0,1 1 0 0 0,-1 0 0 0 0,0-1 0 0 0,1 1 0 0 0,-1 0 0 0 0,0 1 0 0 0,4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48:16.9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152 53 96 0 0,'0'0'4123'0'0,"-3"9"-3998"0"0,-3 20 35 0 0,1 1-1 0 0,2-1 1 0 0,0 48 0 0 0,0-1 599 0 0,-2-57 1435 0 0,4-22-2112 0 0,0 1 1 0 0,0-1-1 0 0,1 1 1 0 0,-1 0 0 0 0,1-1-1 0 0,0 1 1 0 0,0-1-1 0 0,0 0 1 0 0,0 1 0 0 0,0-1-1 0 0,1-3 1 0 0,-1-5-9 0 0,0-20 17 0 0,0 0 1 0 0,2 0-1 0 0,1 0 0 0 0,2 0 0 0 0,1 1 0 0 0,16-49 1 0 0,-69 175 625 0 0,39-73-664 0 0,-9 20 86 0 0,16-40-101 0 0,0 0 0 0 0,-1 0 1 0 0,0 0-1 0 0,0 0 0 0 0,1-1 1 0 0,-2 1-1 0 0,1-1 0 0 0,0 0 1 0 0,0 1-1 0 0,-6 2 0 0 0,7-4 24 0 0,-16 7 345 0 0,17-8-402 0 0,-1 0 1 0 0,1 0-1 0 0,-1 0 0 0 0,1-1 1 0 0,0 1-1 0 0,-1 0 1 0 0,1 0-1 0 0,-1 0 0 0 0,1 0 1 0 0,0-1-1 0 0,-1 1 1 0 0,1 0-1 0 0,0 0 0 0 0,-1-1 1 0 0,1 1-1 0 0,0 0 0 0 0,-1 0 1 0 0,1-1-1 0 0,0 1 1 0 0,0 0-1 0 0,-1-1 0 0 0,1 1 1 0 0,0-1-1 0 0,0 1 1 0 0,0 0-1 0 0,0-1 0 0 0,-1 1 1 0 0,1-1-1 0 0,0 1 0 0 0,0 0 1 0 0,0-1-1 0 0,0 1 1 0 0,0-1-1 0 0,0 1 0 0 0,0 0 1 0 0,0-1-1 0 0,0 1 0 0 0,0-1 1 0 0,0 1-1 0 0,0 0 1 0 0,1-1-1 0 0,-2-19 9 0 0,2 0-1 0 0,0 0 1 0 0,1 0-1 0 0,9-36 1 0 0,-11 55-15 0 0,0 0 1 0 0,0 1 0 0 0,0-1-1 0 0,0 0 1 0 0,1 1-1 0 0,-1-1 1 0 0,0 1-1 0 0,0-1 1 0 0,1 0-1 0 0,-1 1 1 0 0,0-1-1 0 0,1 1 1 0 0,-1-1-1 0 0,0 1 1 0 0,1-1-1 0 0,-1 1 1 0 0,1-1-1 0 0,-1 1 1 0 0,1-1-1 0 0,-1 1 1 0 0,1 0-1 0 0,-1-1 1 0 0,1 1-1 0 0,-1 0 1 0 0,1-1-1 0 0,0 1 1 0 0,-1 0-1 0 0,1 0 1 0 0,0 0-1 0 0,-1 0 1 0 0,1-1-1 0 0,0 1 1 0 0,-1 0 0 0 0,1 0-1 0 0,-1 0 1 0 0,1 0-1 0 0,0 0 1 0 0,-1 1-1 0 0,1-1 1 0 0,0 0-1 0 0,-1 0 1 0 0,1 0-1 0 0,0 1 1 0 0,0 0-1 0 0,-1 0 0 0 0,1 1 0 0 0,-1-1 0 0 0,0 0 0 0 0,1 1 0 0 0,-1-1 0 0 0,0 1 0 0 0,0-1 0 0 0,0 0 0 0 0,0 1 0 0 0,0-1 0 0 0,-1 1 0 0 0,1-1 0 0 0,0 0 0 0 0,-1 3 0 0 0,0-1 1 0 0,-2 16 47 0 0,-10 37 0 0 0,10-49-29 0 0,1 0 0 0 0,-1-1 0 0 0,0 1 0 0 0,0 0 0 0 0,-1-1 0 0 0,0 0 0 0 0,0 0 0 0 0,-7 8 0 0 0,5-7 118 0 0,-2 2 117 0 0,6-10-144 0 0,2-9-31 0 0,4-8-72 0 0,1 0 1 0 0,0 0-1 0 0,2 1 0 0 0,0-1 1 0 0,16-28-1 0 0,-23 46-13 0 0,1-1-1 0 0,-1 0 0 0 0,1 1 0 0 0,-1-1 1 0 0,1 0-1 0 0,-1 1 0 0 0,1-1 0 0 0,0 0 1 0 0,-1 1-1 0 0,1-1 0 0 0,0 1 0 0 0,-1 0 1 0 0,1-1-1 0 0,0 1 0 0 0,0 0 1 0 0,-1-1-1 0 0,1 1 0 0 0,0 0 0 0 0,0 0 1 0 0,0-1-1 0 0,0 1 0 0 0,-1 0 0 0 0,1 0 1 0 0,0 0-1 0 0,0 0 0 0 0,0 0 0 0 0,0 0 1 0 0,-1 0-1 0 0,1 1 0 0 0,0-1 1 0 0,0 0-1 0 0,0 0 0 0 0,-1 1 0 0 0,1-1 1 0 0,0 0-1 0 0,0 1 0 0 0,-1-1 0 0 0,1 1 1 0 0,0-1-1 0 0,-1 1 0 0 0,1-1 0 0 0,0 1 1 0 0,-1 0-1 0 0,1-1 0 0 0,-1 1 1 0 0,1 0-1 0 0,-1-1 0 0 0,1 1 0 0 0,-1 0 1 0 0,0 0-1 0 0,1-1 0 0 0,-1 1 0 0 0,0 0 1 0 0,1 1-1 0 0,0 6-6 0 0,0 0 0 0 0,-1 0-1 0 0,1 0 1 0 0,-2 0 0 0 0,1 1 0 0 0,-1-1 0 0 0,-2 9-1 0 0,2-13 26 0 0,0 0-1 0 0,0 0 1 0 0,-1 0-1 0 0,1 0 1 0 0,-1 0-1 0 0,0-1 0 0 0,0 1 1 0 0,0 0-1 0 0,0-1 1 0 0,-1 0-1 0 0,1 1 1 0 0,-1-1-1 0 0,0 0 1 0 0,0 0-1 0 0,0-1 0 0 0,-4 4 1 0 0,1-1 176 0 0,5-4-11 0 0,6-9-117 0 0,-4 8-60 0 0,23-34-20 0 0,2 2-1 0 0,55-52 0 0 0,-38 58-329 0 0,-46 47 230 0 0,-43 111 375 0 0,35-105 67 0 0,7-21-149 0 0,3-4 31 0 0,6-3-102 0 0,-2-2-99 0 0,1 1-1 0 0,-1 0 1 0 0,0-1 0 0 0,0 0 0 0 0,-1 0 0 0 0,1 0 0 0 0,0 0 0 0 0,-1 0 0 0 0,0 0 0 0 0,0-1 0 0 0,0 1 0 0 0,3-7-1 0 0,2-4 0 0 0,86-152-38 0 0,-92 166 29 0 0,-4 13 1 0 0,-13 34 34 0 0,-15 40 107 0 0,29-83-109 0 0,1-1 0 0 0,0 1-1 0 0,-1 0 1 0 0,1 0 0 0 0,1 0 0 0 0,-1 0-1 0 0,1 0 1 0 0,-1 7 0 0 0,14-18-17 0 0,3-9-27 0 0,-1-1 0 0 0,0-1 1 0 0,-1 0-1 0 0,18-32 0 0 0,-19 29-7 0 0,-12 18 25 0 0,0 2 1 0 0,-1 0 0 0 0,0 0 0 0 0,0 0 0 0 0,1 0 0 0 0,-1 0 0 0 0,1 0 0 0 0,-1 0 0 0 0,1 0 0 0 0,-1 1 0 0 0,1-1 0 0 0,0 0 0 0 0,-1 0 0 0 0,1 0 0 0 0,0 1 0 0 0,0-1 0 0 0,-1 0 0 0 0,1 1 0 0 0,0-1 0 0 0,0 1 0 0 0,1-1 0 0 0,-16 33 88 0 0,-25 78 85 0 0,34-86-149 0 0,9-22-38 0 0,7-9-8 0 0,5-11-20 0 0,0 0 1 0 0,-1-1-1 0 0,-2-1 0 0 0,14-24 1 0 0,-11 18 24 0 0,-6 14 40 0 0,-10 12-21 0 0,0 0-1 0 0,1 0 0 0 0,-1 0 0 0 0,0 0 0 0 0,0 0 1 0 0,0 1-1 0 0,0-1 0 0 0,0 0 0 0 0,1 0 1 0 0,-1 0-1 0 0,0 0 0 0 0,0 0 0 0 0,0 0 1 0 0,0 0-1 0 0,0 0 0 0 0,0 1 0 0 0,0-1 1 0 0,1 0-1 0 0,-1 0 0 0 0,0 0 0 0 0,0 0 1 0 0,0 0-1 0 0,0 0 0 0 0,0 1 0 0 0,0-1 1 0 0,0 0-1 0 0,0 0 0 0 0,0 0 0 0 0,0 0 1 0 0,0 1-1 0 0,0-1 0 0 0,0 0 0 0 0,0 0 1 0 0,0 0-1 0 0,0 0 0 0 0,0 0 0 0 0,0 1 1 0 0,0-1-1 0 0,0 0 0 0 0,0 0 0 0 0,0 0 1 0 0,0 1-1 0 0,-6 28 92 0 0,-15 27 39 0 0,15-46-82 0 0,2 1 1 0 0,-1 0-1 0 0,2 0 0 0 0,-1 0 0 0 0,2 0 0 0 0,-1 1 0 0 0,0 15 1 0 0,3-28-49 0 0,1 0 1 0 0,-1 1-1 0 0,0-1 1 0 0,0 0 0 0 0,1 0-1 0 0,-1 1 1 0 0,1-1-1 0 0,-1 0 1 0 0,1 1 0 0 0,-1-1-1 0 0,1 0 1 0 0,-1 1-1 0 0,1-1 1 0 0,-1 1-1 0 0,1-1 1 0 0,0 1 0 0 0,-1-1-1 0 0,1 1 1 0 0,1-1-1 0 0,6-5 1 0 0,12-15-3 0 0,30-43-1 0 0,-35 43-4 0 0,1 1-1 0 0,1 0 1 0 0,24-21 0 0 0,-16 17-2 0 0,-34 49 106 0 0,5-9-35 0 0,-6 10 86 0 0,4-10-69 0 0,0 0 1 0 0,-1 0-1 0 0,-11 16 1 0 0,18-31-73 0 0,-1-1 0 0 0,1 1 0 0 0,-1 0 0 0 0,0-1 1 0 0,1 1-1 0 0,-1-1 0 0 0,0 1 0 0 0,1 0 1 0 0,-1-1-1 0 0,0 0 0 0 0,0 1 0 0 0,1-1 0 0 0,-1 1 1 0 0,0-1-1 0 0,-1 0 0 0 0,0-1 69 0 0,8-4-54 0 0,20-14-26 0 0,37-36 1 0 0,4-3-52 0 0,-49 49 36 0 0,-15 8 16 0 0,-1 1 0 0 0,0-1 1 0 0,0 0-1 0 0,0 0 0 0 0,0 0 0 0 0,0 0 1 0 0,0 0-1 0 0,-1-1 0 0 0,1 1 0 0 0,2-3 1 0 0,-4 4 0 0 0,0 0 0 0 0,0 0 0 0 0,0-1 0 0 0,0 1 0 0 0,0 0 0 0 0,0 0 0 0 0,-1 0 0 0 0,1 0 0 0 0,0 0 0 0 0,0 0 0 0 0,0 0 0 0 0,0-1 0 0 0,-1 1 0 0 0,1 0 0 0 0,0 0 0 0 0,0 0 0 0 0,0 0 0 0 0,0 0 0 0 0,-1 0 0 0 0,1 0 0 0 0,0 0 0 0 0,0 0 0 0 0,0 0 0 0 0,0 0 0 0 0,-1 0 0 0 0,1 0 0 0 0,0 0 0 0 0,0 0 0 0 0,0 0 0 0 0,-1 0 0 0 0,1 0 0 0 0,0 0 0 0 0,0 0 0 0 0,0 0 0 0 0,0 1 0 0 0,0-1 0 0 0,-1 0 1 0 0,1 0-1 0 0,0 0 0 0 0,0 0 0 0 0,0 0 0 0 0,0 0 0 0 0,0 0 0 0 0,-1 1 0 0 0,1-1 0 0 0,0 0 0 0 0,0 0 0 0 0,0 0 0 0 0,0 0 0 0 0,0 0 0 0 0,0 1 0 0 0,-42 80 23 0 0,35-62-7 0 0,-7 13-11 0 0,12-27-20 0 0,7-8 1 0 0,-1-3 8 0 0,0 0 0 0 0,0 0 1 0 0,-1 0-1 0 0,0-1 1 0 0,0 1-1 0 0,-1-1 1 0 0,0 1-1 0 0,0-1 1 0 0,0 0-1 0 0,-1 0 1 0 0,0 0-1 0 0,0-10 1 0 0,-1 16 5 0 0,0 1 0 0 0,0 0 0 0 0,0 0 0 0 0,0 0 1 0 0,0-1-1 0 0,0 1 0 0 0,0 0 0 0 0,0 0 1 0 0,-1 0-1 0 0,1 0 0 0 0,0-1 0 0 0,0 1 1 0 0,0 0-1 0 0,0 0 0 0 0,0 0 0 0 0,0 0 1 0 0,0 0-1 0 0,0-1 0 0 0,-1 1 0 0 0,1 0 0 0 0,0 0 1 0 0,0 0-1 0 0,0 0 0 0 0,0 0 0 0 0,0 0 1 0 0,-1 0-1 0 0,1 0 0 0 0,0-1 0 0 0,0 1 1 0 0,0 0-1 0 0,0 0 0 0 0,-1 0 0 0 0,1 0 1 0 0,0 0-1 0 0,0 0 0 0 0,0 0 0 0 0,-1 0 0 0 0,1 0 1 0 0,0 0-1 0 0,0 0 0 0 0,0 0 0 0 0,0 0 1 0 0,-1 0-1 0 0,1 0 0 0 0,0 1 0 0 0,0-1 1 0 0,0 0-1 0 0,0 0 0 0 0,-1 0 0 0 0,1 0 0 0 0,0 0 1 0 0,0 0-1 0 0,0 0 0 0 0,0 0 0 0 0,0 1 1 0 0,-1-1-1 0 0,-8 6 29 0 0,-66 66 74 0 0,2-2-48 0 0,69-67-49 0 0,0 0 0 0 0,1 0 1 0 0,-1 1-1 0 0,1 0 1 0 0,-1-1-1 0 0,-3 8 1 0 0,6-11-3 0 0,0 1 1 0 0,0 0-1 0 0,0-1 1 0 0,0 1-1 0 0,0-1 1 0 0,0 1-1 0 0,0-1 1 0 0,0 0-1 0 0,-1 1 1 0 0,1-1-1 0 0,0 0 1 0 0,0 0-1 0 0,0 0 1 0 0,0 0-1 0 0,-3 0 1 0 0,-25-1 176 0 0,21 1-42 0 0,-9 0 128 0 0,35-1-51 0 0,352-52-361 0 0,-282 38 130 0 0,-38 8 855 0 0,89-2 1 0 0,-163 15-489 0 0,-1 2-284 0 0,-160 12 148 0 0,-17 3 58 0 0,138-5-199 0 0,60-18-88 0 0,3 0-15 0 0,4 0-270 0 0,456 2-278 0 0,-434-3 619 0 0,37-5 0 0 0,-41 3 10 0 0,0 1 0 0 0,29 1 1 0 0,-38 3 53 0 0,-12-2-81 0 0,1 0 1 0 0,0 0 0 0 0,0 0-1 0 0,-1 0 1 0 0,1 0-1 0 0,0 0 1 0 0,0 0 0 0 0,0 0-1 0 0,-1 0 1 0 0,1 0-1 0 0,0-1 1 0 0,0 1-1 0 0,-1 0 1 0 0,1 0 0 0 0,0-1-1 0 0,-1 1 1 0 0,1 0-1 0 0,0-1 1 0 0,-1 1 0 0 0,1-1-1 0 0,1 0 1 0 0,3-1 656 0 0,-13 8-469 0 0,-30 5-125 0 0,-2-1-1 0 0,1-1 1 0 0,-77 5 0 0 0,60-9-91 0 0,-55 14 0 0 0,81-13-4 0 0,-13 4-135 0 0,195-37-1323 0 0,-80 6 1410 0 0,-48 14 24 0 0,0 0 0 0 0,0 1 1 0 0,32-3-1 0 0,16 3 20 0 0,-21 1 33 0 0,0 2 0 0 0,0 3 0 0 0,54 5 0 0 0,-47-2 348 0 0,-44-2 342 0 0,-43-2-90 0 0,-18-1-517 0 0,-44 0-42 0 0,-92-15-1 0 0,174 16-79 0 0,-15-3 36 0 0,-28-1-1 0 0,45 4-83 0 0,0 1-1 0 0,1 1 0 0 0,-1-1 1 0 0,0 1-1 0 0,1 1 1 0 0,-1-1-1 0 0,1 1 1 0 0,-1 0-1 0 0,-6 3 1 0 0,0-3-559 0 0,22-3 55 0 0,40 1 369 0 0,288 8-230 0 0,-269-5 421 0 0,0-3 0 0 0,78-11 0 0 0,-137 10 59 0 0,0 1-1 0 0,0 0 1 0 0,0 1-1 0 0,0-1 1 0 0,0 2-1 0 0,11 2 1 0 0,-13-3 84 0 0,-1-3 741 0 0,-23-4-329 0 0,-84-12-397 0 0,0 3 0 0 0,-114 0-1 0 0,-33 2-1398 0 0,246 13 1177 0 0,-1-1-1 0 0,1 1 1 0 0,0-1-1 0 0,0 0 1 0 0,0 1-1 0 0,0-1 1 0 0,0 0-1 0 0,0 0 1 0 0,0 0-1 0 0,0-1 1 0 0,0 1-1 0 0,0 0 1 0 0,1-1 0 0 0,-1 1-1 0 0,0-1 1 0 0,-2-2-1 0 0,4 3 40 0 0,19-7 19 0 0,14 1 14 0 0,1 1 0 0 0,54-2 0 0 0,71 8 6 0 0,-48 1 11 0 0,-61-2 70 0 0,94 10 1 0 0,-121-7 395 0 0,0-2 0 0 0,25-2 443 0 0,-154 14-859 0 0,-23 1-32 0 0,-99-13-186 0 0,96-2-8 0 0,112 3 36 0 0,-1 0 0 0 0,1 2 0 0 0,-39 9 0 0 0,32-8-948 0 0,36-8-583 0 0,179-17 1449 0 0,-118 15 182 0 0,249-3 15 0 0,-264 9 14 0 0,76-3 36 0 0,135 7 507 0 0,-74 2 644 0 0,-156-6-394 0 0,-35 0-713 0 0,-14-4 144 0 0,-42-4-215 0 0,0 2 0 0 0,-109 3-1 0 0,112 3-40 0 0,39 0-8 0 0,0 1-1 0 0,0 1 1 0 0,0 0-1 0 0,0 0 1 0 0,0 1-1 0 0,1 1 1 0 0,-1 0-1 0 0,-14 7 1 0 0,15-5-71 0 0,-37 11-462 0 0,38-14 133 0 0,19-5 270 0 0,24-3 123 0 0,250 2 112 0 0,-58 2 202 0 0,-104 6-121 0 0,-48-1 1343 0 0,-106-3-1390 0 0,0 2 1 0 0,-59 12 0 0 0,-66 26-58 0 0,148-38-40 0 0,-154 49-51 0 0,-36 10-597 0 0,177-59-460 0 0,40-9 144 0 0,125-17 819 0 0,198-6 0 0 0,-248 25 139 0 0,109-1 480 0 0,-135 1 240 0 0,-65 4-658 0 0,-8-2 138 0 0,-7 1-148 0 0,-1 1 1 0 0,-18 3-1 0 0,-15-1-13 0 0,-130-9-10 0 0,-93 1-218 0 0,240 8 86 0 0,19-1-32 0 0,0 0 0 0 0,-1-1-1 0 0,1 0 1 0 0,0-1 0 0 0,0 0 0 0 0,-24-6-1 0 0,48 3-204 0 0,0 1 1 0 0,1 1-1 0 0,16-1 0 0 0,353-11 72 0 0,6 29 411 0 0,-157-5 297 0 0,-141-6-162 0 0,-11 1 227 0 0,98-8 0 0 0,-164 1-383 0 0,-8 2-3 0 0,0-1-1 0 0,-1 1 0 0 0,1 0 1 0 0,0 0-1 0 0,-1 0 0 0 0,1 1 1 0 0,5 0-1 0 0,-67-13 604 0 0,-105-8 0 0 0,-73 9-777 0 0,54 4-203 0 0,164 6 154 0 0,12 0 0 0 0,0 0 1 0 0,0 0-1 0 0,1 1 0 0 0,-1 0 0 0 0,0 0 1 0 0,0 1-1 0 0,0 0 0 0 0,0 0 0 0 0,0 0 1 0 0,1 1-1 0 0,-10 3 0 0 0,39-2-812 0 0,4-3 876 0 0,204 21-144 0 0,34 3 119 0 0,-214-23 65 0 0,0-1 0 0 0,0-3 0 0 0,56-11 0 0 0,-104 13 22 0 0,15-2 223 0 0,0 0 0 0 0,34-1 177 0 0,-53 5-394 0 0,-1 0 0 0 0,0 0 0 0 0,1-1-1 0 0,-1 1 1 0 0,0 0 0 0 0,0 0 0 0 0,0-1 0 0 0,1 1-1 0 0,-1 0 1 0 0,0-1 0 0 0,0 1 0 0 0,0-1-1 0 0,0 0 1 0 0,0 1 0 0 0,0-1 0 0 0,0 1-1 0 0,0-1 1 0 0,0 0 0 0 0,0 0 0 0 0,0 0-1 0 0,-1 0 1 0 0,1 0 0 0 0,0 0 0 0 0,-2 0-1 0 0,-168 9 391 0 0,-43 4-421 0 0,78 7-512 0 0,-183 53-1 0 0,282-59 366 0 0,-7 1-345 0 0,53-17-320 0 0,21-4 803 0 0,268-14-303 0 0,168-16 524 0 0,-367 33 842 0 0,-86 3-116 0 0,-404-12-365 0 0,-2 0-2864 0 0,452 2 1565 0 0,306-20 421 0 0,-158 14 196 0 0,90 7 564 0 0,-95 6-51 0 0,-80-3 65 0 0,154-3 758 0 0,-193 0 753 0 0,-250 44-1654 0 0,77-22-487 0 0,-560 63-1954 0 0,629-76 1509 0 0,27 0-470 0 0,535-32 720 0 0,-429 28 505 0 0,158-1 669 0 0,-204 6-138 0 0,131 22-1 0 0,-111-9 1703 0 0,-222-36-2273 0 0,-13-2-208 0 0,70 5-52 0 0,-67-12-880 0 0,132 31 743 0 0,0-1-229 0 0,13 1 454 0 0,1 0 0 0 0,0 0 0 0 0,-1 0 0 0 0,1 0 0 0 0,0-1 0 0 0,-1 1 0 0 0,1 0 0 0 0,0 0 0 0 0,-3-5-895 0 0,3 5 895 0 0,-1 0 0 0 0,1-1 0 0 0,0 1 0 0 0,0 0 0 0 0,0-1 0 0 0,0 0 0 0 0,1 1 30 0 0,1-1 0 0 0,-1 1 0 0 0,0-1 0 0 0,0 1 1 0 0,0 0-1 0 0,0-1 0 0 0,0 1 0 0 0,1 0 0 0 0,-1 0 0 0 0,0 0 1 0 0,0 0-1 0 0,3 0 0 0 0,3 0-24 0 0,103-9 82 0 0,113 6 1 0 0,-184 4 434 0 0,0-2 0 0 0,61-10 0 0 0,-100 11-433 0 0,0 0-1 0 0,0 0 1 0 0,0 0 0 0 0,-1 0 0 0 0,1 0-1 0 0,0 0 1 0 0,0 0 0 0 0,0-1 0 0 0,-1 1 0 0 0,1 0-1 0 0,0 0 1 0 0,0 0 0 0 0,0 0 0 0 0,0 0-1 0 0,0-1 1 0 0,-1 1 0 0 0,1 0 0 0 0,0 0 0 0 0,0 0-1 0 0,0 0 1 0 0,0-1 0 0 0,0 1 0 0 0,0 0-1 0 0,0 0 1 0 0,0 0 0 0 0,0-1 0 0 0,0 1-1 0 0,0 0 1 0 0,-1 0 0 0 0,1 0 0 0 0,0-1 0 0 0,0 1-1 0 0,0 0 1 0 0,1 0 0 0 0,-1 0 0 0 0,0-1-1 0 0,0 1 1 0 0,0 0 0 0 0,0 0 0 0 0,0 0 0 0 0,0-1-1 0 0,0 1 1 0 0,0 0 0 0 0,0 0 0 0 0,0 0-1 0 0,0-1 1 0 0,1 1 0 0 0,-1 0 0 0 0,0 0 0 0 0,0 0-1 0 0,0 0 1 0 0,0 0 0 0 0,1-1 0 0 0,-1 1-1 0 0,0 0 1 0 0,0 0 0 0 0,0 0 0 0 0,0 0-1 0 0,1 0 1 0 0,-1 0 0 0 0,0 0 0 0 0,0 0 0 0 0,0 0-1 0 0,1 0 1 0 0,-1 0 0 0 0,0 0 0 0 0,-24-16-41 0 0,4 3 73 0 0,19 12-70 0 0,0 0 0 0 0,0 0 0 0 0,0 0 0 0 0,0 0 0 0 0,0 0 0 0 0,0 0 0 0 0,1-1 0 0 0,-1 1 0 0 0,0 0 0 0 0,1 0-1 0 0,-1-1 1 0 0,1 1 0 0 0,-1 0 0 0 0,1-1 0 0 0,0 1 0 0 0,0 0 0 0 0,-1-1 0 0 0,1 1 0 0 0,0 0 0 0 0,0-1 0 0 0,0 1-1 0 0,0-1 1 0 0,1 1 0 0 0,-1 0 0 0 0,0-1 0 0 0,0 1 0 0 0,1 0 0 0 0,-1-1 0 0 0,2-1 0 0 0,5-8-209 0 0,-5 10 89 0 0,-4 4-19 0 0,0 0 148 0 0,-1-1 0 0 0,1 0 0 0 0,-1-1 0 0 0,1 1 0 0 0,-1 0 0 0 0,1-1 0 0 0,-1 1 0 0 0,0-1 0 0 0,0 0 0 0 0,0 0 0 0 0,-6 1 0 0 0,-7 4-3 0 0,-14 7 17 0 0,-1-2-1 0 0,0 0 0 0 0,-1-3 1 0 0,0 0-1 0 0,0-2 0 0 0,-36 2 0 0 0,18-8-7 0 0,0-2 0 0 0,0-2-1 0 0,-84-19 1 0 0,51 10-11 0 0,28 6 5 0 0,-187-22 4 0 0,185 24 0 0 0,31 4 13 0 0,-40 2 0 0 0,48 1-5 0 0,1-1-1 0 0,-1-1 1 0 0,0-1-1 0 0,-32-5 0 0 0,33 3-8 0 0,-1 1 0 0 0,1 0 0 0 0,-1 1 0 0 0,-30 3 0 0 0,0 0 0 0 0,41-1-2 0 0,0 0 0 0 0,0 0-1 0 0,-1 0 1 0 0,-7 4 0 0 0,11-4-1 0 0,-1 1 0 0 0,0-1 1 0 0,0 1-1 0 0,0-2 0 0 0,0 1 1 0 0,0 0-1 0 0,0-1 0 0 0,0 0 0 0 0,0 0 1 0 0,0 0-1 0 0,-7-2 0 0 0,6 0-27 0 0,-1-1 19 0 0,13 2 53 0 0,8-1-25 0 0,97-16 97 0 0,203-5 0 0 0,-232 22-100 0 0,-27-1-4 0 0,1 3 0 0 0,87 12 0 0 0,-64-3 407 0 0,-368 10-856 0 0,272-19 361 0 0,-156 11-2322 0 0,160-11 1130 0 0,34-2-492 0 0,6 0-182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3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96 0 0,'0'0'10153'0'0,"6"-3"-9961"0"0,60-26 103 0 0,-58 26-258 0 0,-1 0 0 0 0,1 1 0 0 0,-1 0 1 0 0,1 0-1 0 0,0 1 0 0 0,0 0 0 0 0,-1 1 0 0 0,13 0 0 0 0,-19 0-32 0 0,1 0 0 0 0,-1 0 0 0 0,1 1 0 0 0,-1-1 0 0 0,0 1 0 0 0,1-1 0 0 0,-1 1 0 0 0,0 0-1 0 0,1-1 1 0 0,-1 1 0 0 0,0 0 0 0 0,0 0 0 0 0,0 0 0 0 0,0 0 0 0 0,0 0 0 0 0,0 0 0 0 0,0 0 0 0 0,0 0-1 0 0,0 1 1 0 0,-1-1 0 0 0,1 0 0 0 0,0 0 0 0 0,-1 1 0 0 0,1-1 0 0 0,-1 0 0 0 0,1 1 0 0 0,-1-1 0 0 0,0 1-1 0 0,1-1 1 0 0,-1 3 0 0 0,0 4 10 0 0,0 1-1 0 0,0-1 1 0 0,-1 1-1 0 0,-3 11 1 0 0,1 8-4 0 0,2-20 24 0 0,0-1 0 0 0,-1 1 0 0 0,0-1 0 0 0,0 1 0 0 0,-1-1 0 0 0,1 1 0 0 0,-2-1 0 0 0,-5 10 0 0 0,-6 15 176 0 0,12-21-169 0 0,3-10-37 0 0,0 0 0 0 0,0 0-1 0 0,-1 0 1 0 0,1 0 0 0 0,0 0 0 0 0,-1 0-1 0 0,1 0 1 0 0,-1 0 0 0 0,1 0 0 0 0,-1 0 0 0 0,1 0-1 0 0,-1 0 1 0 0,-1 2 0 0 0,-3 2 33 0 0,0 1 0 0 0,1 1 0 0 0,0-1-1 0 0,-4 8 1 0 0,5-8-31 0 0,-1 0-1 0 0,1-1 1 0 0,-1 1-1 0 0,0-1 1 0 0,-8 9-1 0 0,10-11 1 0 0,0-1-1 0 0,1 1 1 0 0,-1 0-1 0 0,1 0 1 0 0,0 0-1 0 0,0 0 1 0 0,0 0 0 0 0,0 0-1 0 0,1 1 1 0 0,-1-1-1 0 0,1 5 1 0 0,-2 4 50 0 0,0 1-247 0 0,1 1 0 0 0,1 0 0 0 0,0-1 1 0 0,2 19-1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02:57:54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76 1600 0 0,'6'-8'4286'0'0,"-6"7"-4114"0"0,1 1-1 0 0,-1 0 1 0 0,1 0-1 0 0,-1 0 1 0 0,1 0-1 0 0,-1 0 1 0 0,1 0-1 0 0,21 0 2340 0 0,-31-3-911 0 0,9 3-1565 0 0,-1-1 0 0 0,1 1 0 0 0,0-1-1 0 0,0 0 1 0 0,-1 1 0 0 0,1-1 0 0 0,0 1 0 0 0,-1-1 0 0 0,1 1 0 0 0,-1 0 0 0 0,1-1-1 0 0,-1 1 1 0 0,1-1 0 0 0,-1 1 0 0 0,1 0 0 0 0,-1-1 0 0 0,1 1 0 0 0,-2-1 0 0 0,2 1-25 0 0,-1 0 1 0 0,1 0 0 0 0,0 0-1 0 0,-1 0 1 0 0,1 0-1 0 0,0 0 1 0 0,0 0 0 0 0,-1 0-1 0 0,1 0 1 0 0,0-1 0 0 0,-1 1-1 0 0,1 0 1 0 0,0 0 0 0 0,0 0-1 0 0,-1-1 1 0 0,1 1-1 0 0,0 0 1 0 0,0 0 0 0 0,-1 0-1 0 0,1-1 1 0 0,0 1 0 0 0,0 0-1 0 0,0-1 1 0 0,0 1 0 0 0,-1 0-1 0 0,1 0 1 0 0,0-1 0 0 0,0 1-1 0 0,0 0 1 0 0,0-1-1 0 0,0 1 1 0 0,0 0 0 0 0,0-1-1 0 0,0 1 1 0 0,0 0 0 0 0,0-1-1 0 0,0 1 1 0 0,0 0 0 0 0,0-1-1 0 0,0 1 1 0 0,0 0-1 0 0,0 0 1 0 0,0-1 0 0 0,0 1-1 0 0,1 0 1 0 0,-1-1 0 0 0,0 1-1 0 0,0-1-8 0 0,1 1 0 0 0,-1 0 0 0 0,0 0 0 0 0,0-1 0 0 0,0 1 0 0 0,1 0 0 0 0,-1-1 0 0 0,0 1 0 0 0,0 0 0 0 0,0-1 0 0 0,0 1 0 0 0,0 0 0 0 0,0-1-1 0 0,0 1 1 0 0,0 0 0 0 0,0-1 0 0 0,0 1 0 0 0,0-1 0 0 0,0 1 0 0 0,0 0 0 0 0,0-1 0 0 0,0 1 0 0 0,0 0 0 0 0,0-1 0 0 0,0 1 0 0 0,0 0 0 0 0,-1-1 0 0 0,1 1 0 0 0,0 0 0 0 0,0-1-1 0 0,0 1 1 0 0,-1 0 0 0 0,1 0 0 0 0,0-1 0 0 0,0 1 0 0 0,-1 0 0 0 0,-4-12 473 0 0,5 12-458 0 0,0 0 1 0 0,-1 0-1 0 0,1 0 0 0 0,0 0 1 0 0,0 0-1 0 0,-1 1 0 0 0,1-1 0 0 0,0 0 1 0 0,-1 0-1 0 0,1 0 0 0 0,0 0 1 0 0,0 0-1 0 0,-1 0 0 0 0,1 0 1 0 0,0 0-1 0 0,-1 0 0 0 0,1 0 1 0 0,0 0-1 0 0,0 0 0 0 0,-1 0 1 0 0,1 0-1 0 0,0 0 0 0 0,-1 0 1 0 0,1-1-1 0 0,0 1 0 0 0,0 0 1 0 0,-1 0-1 0 0,1 0 0 0 0,0 0 0 0 0,0-1 1 0 0,-1 1-1 0 0,1 0 0 0 0,0 0 1 0 0,0 0-1 0 0,0-1 0 0 0,-1 1 1 0 0,1 0-1 0 0,-10-8 238 0 0,7 2-141 0 0,3 6-162 0 0,0 0-1 0 0,0 0 1 0 0,0-1-1 0 0,0 1 0 0 0,0 0 1 0 0,-1 0-1 0 0,1 0 1 0 0,0 0-1 0 0,0-1 1 0 0,0 1-1 0 0,0 0 1 0 0,0 0-1 0 0,0 0 0 0 0,0 0 1 0 0,0 0-1 0 0,0-1 1 0 0,-1 1-1 0 0,1 0 1 0 0,0 0-1 0 0,0 0 0 0 0,0 0 1 0 0,0 0-1 0 0,0 0 1 0 0,-1 0-1 0 0,1 0 1 0 0,0-1-1 0 0,0 1 0 0 0,0 0 1 0 0,0 0-1 0 0,-1 0 1 0 0,1 0-1 0 0,0 0 1 0 0,0 0-1 0 0,0 0 1 0 0,0 0-1 0 0,-1 0 0 0 0,1 0 1 0 0,0 0-1 0 0,0 0 1 0 0,0 0-1 0 0,-1 0 1 0 0,1 0-1 0 0,0 0 0 0 0,0 1 1 0 0,0-1-1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05EAE-A380-40A5-B8D1-AFC45DF37574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D21FB-4308-49AF-97F0-26EB81ADA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0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7541097/article/details/11443404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Tell a story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5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7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EfficientNet</a:t>
            </a:r>
            <a:r>
              <a:rPr lang="zh-CN" altLang="en-US" dirty="0">
                <a:hlinkClick r:id="rId3"/>
              </a:rPr>
              <a:t>网络详解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霹雳吧啦</a:t>
            </a:r>
            <a:r>
              <a:rPr lang="en-US" altLang="zh-CN" dirty="0" err="1">
                <a:hlinkClick r:id="rId3"/>
              </a:rPr>
              <a:t>Wz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_efficient</a:t>
            </a:r>
            <a:r>
              <a:rPr lang="zh-CN" altLang="en-US" dirty="0">
                <a:hlinkClick r:id="rId3"/>
              </a:rPr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9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7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omic Sans MS" panose="030F0702030302020204" pitchFamily="66" charset="0"/>
              </a:rPr>
              <a:t>Since model scaling does not change layer operators Fi in baseline network, having a good baseline network is also critical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omic Sans MS" panose="030F0702030302020204" pitchFamily="66" charset="0"/>
              </a:rPr>
              <a:t>Use an algorithm called neural architecture search (</a:t>
            </a:r>
            <a:r>
              <a:rPr lang="en-US" altLang="zh-CN" sz="1200" dirty="0">
                <a:solidFill>
                  <a:srgbClr val="C00000"/>
                </a:solidFill>
                <a:latin typeface="Comic Sans MS" panose="030F0702030302020204" pitchFamily="66" charset="0"/>
              </a:rPr>
              <a:t>NAS</a:t>
            </a:r>
            <a:r>
              <a:rPr lang="en-US" altLang="zh-CN" sz="1200" dirty="0">
                <a:latin typeface="Comic Sans MS" panose="030F0702030302020204" pitchFamily="66" charset="0"/>
              </a:rPr>
              <a:t>) to find an optimum baseline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Comic Sans MS" panose="030F0702030302020204" pitchFamily="66" charset="0"/>
              </a:rPr>
              <a:t>Strategy: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Fix Φ to 1. Perform a grid search of α, β and γ. They find the best values for EfficentNet-B0 are α = 1.2, β = 1.1 and γ = 1.15.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Fix α, β and γ as constants and scale up the baseline network with different Φ to obtain EfficientNet-B1 to B7.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9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这里之所以仅在小的基线网络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MBnet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上使用网格搜索（步骤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）然后直接将参数扩展到大的模型上（步骤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）是因为如果直接在大模型上进行参数搜索是非常昂贵且不可行的，因此作者采用了这种两步走的方法确定模型的扩展参数。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9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7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EfficientNet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存在三个问题：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EfficientNet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在非常大的图片上训练速度慢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浅层的深度可分离卷积导致训练速度变慢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的缩放系数相同导致结果次优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1FB-4308-49AF-97F0-26EB81ADAE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0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AE27-46AE-4C54-8CB1-E1A3B08C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A6F3A-2707-4509-BF96-6A9A1EF7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2C18A-AD8A-4FB5-B278-B128F406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456-CAB0-47AD-A185-144C37D1BFA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C6B3B-A92E-4E92-A53E-F2295E1C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6A50C-FF62-462D-9043-6BDC6D3C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FEA3-E499-4AF8-A10B-023C26F9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D24B2-DB13-4A64-9BB6-DABE53F78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E9560-E6B8-4457-BF63-0023ACA9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E42-9CA1-4D76-B41D-0B3C2A44C843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1DA56-EC16-44E4-9023-051B97D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6E9A7-8668-4143-BD46-2EC6719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84C15A-0155-4826-A207-E2EA88D08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F6F0D-3F46-46CC-B3D0-845CAC44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46FA0-C02D-496B-8F74-FF61EA40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2178-CA3C-45D9-8CEF-1A5212614190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F233-9B48-4F6A-BF01-6A63CEEC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72806-ACEC-4A55-98AD-41A8D6CF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C9EB0-8E7C-48D2-B56F-B64ABBE2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A3D38-F8CA-4C0C-9820-E7D6BA19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B4F9-8FB8-40C5-883D-CB06B2A9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6BCA-E114-42D3-B6A2-926EBC3F5F70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A184D-948A-4C55-B580-76179250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73000-5925-401E-A3E0-F5DE47D5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3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C38B-D7E5-4C44-90F5-1E2FA2B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ADFF9-5F5B-4872-8AB0-1ED203C2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4E246-E64B-4603-9C83-14D266F3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480-A5DC-47D7-9A74-DE59E8980176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CA84F-3BAB-410C-9C5C-D2DC95F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93246-AF77-46F9-894A-FB63896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1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9E2C5-41A2-40D9-AAA1-AD97972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96026-7C2E-4FE8-B09D-CCF5630DE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3E6CA-4F8E-4007-A6AC-60F382B1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4E794-A6AC-45B0-BEEC-2F6500F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A49D-7953-4066-88A8-D65BF1904043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AD9A5-139A-479B-9A1A-0FFE33AC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38FF6-AAED-4484-A0BB-3251F4A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82E4-6091-4687-8F8E-A3BE3148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DD607-F57F-4C44-854A-13B80699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9F297-7C9C-4582-950C-1D91F807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ED003-C322-41DD-ABF0-7C1722C55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FDBF2-CE46-4B52-95AD-78B0AD770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759A0-718F-4AA2-856D-3BA12871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1B8-1046-4342-97A9-29AD70280EA5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506984-DD60-4639-9C14-E1B9E80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CB5E2-43AE-46F0-87D2-3AF482DC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F5001-2311-43DD-A90F-65B747A7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EF3D5-7534-47FE-8718-F8F089E6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198-C1C3-4C4B-AD38-F03B5A893859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34B07-FC84-4D42-82F4-0D02C4DA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015FD-EAE4-4617-923D-2737FF1C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4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94FC2-6898-49BE-99BE-8A6F039C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DCA-12F0-4B87-97A1-F9542C14EC76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A66A5-D173-445B-9C6A-704AA317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A8CC1-709A-43FC-8CCC-A710461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43ED-90E9-45AB-9331-51370E48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7DFAD-E8E7-478E-8C0F-47291AB0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9BA56-92EF-4752-B3E7-77EBA19F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8AD17-D5CA-4D66-A734-82B3E8EB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A658-F05D-42AC-9491-5637889291F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84116-BC7F-45F6-A956-547D3AF8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7C8A5-9ED2-409E-A4C6-F1994C92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7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869A-289A-488C-96C5-AB98EE01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C8311-D84C-4E07-8683-09E35429B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E7BB3-5718-40B0-895A-C629C9CB1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5FCF2-FE47-4A27-AD16-A7F3382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413A-EFF4-44FF-8726-12316859D493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E589C-A9B1-4139-8AFB-F0928C51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07B02-032E-46EE-9EFE-7493EA38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4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6A923-E19F-4901-9E16-E582D3A7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412DE-2EA5-4FC3-86BB-9D989E1E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29F4B-E0C5-4F03-8CC6-FEB4AC031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2AC8-3788-4E59-8E8B-83CC0ECB0E93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5D75D-0FBC-46F4-9F8A-FC81BE37F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24144-B514-406D-AB8B-BB08F95F1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D250-8938-4B09-BDAF-98431E399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github.com/tensorflow/tpu/tree/master/models/official/efficient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rxiv.org/pdf/1807.11626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4.002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6.png"/><Relationship Id="rId18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0.png"/><Relationship Id="rId7" Type="http://schemas.openxmlformats.org/officeDocument/2006/relationships/image" Target="../media/image310.png"/><Relationship Id="rId12" Type="http://schemas.openxmlformats.org/officeDocument/2006/relationships/customXml" Target="../ink/ink9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50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23" Type="http://schemas.openxmlformats.org/officeDocument/2006/relationships/image" Target="../media/image12.jpg"/><Relationship Id="rId10" Type="http://schemas.openxmlformats.org/officeDocument/2006/relationships/customXml" Target="../ink/ink8.xml"/><Relationship Id="rId19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42.png"/><Relationship Id="rId14" Type="http://schemas.openxmlformats.org/officeDocument/2006/relationships/customXml" Target="../ink/ink10.xm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59BC6-2E69-44F6-A686-DA2597922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Efficient Net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97231-11DE-49A3-93D1-6C084181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609" y="3429000"/>
            <a:ext cx="10388367" cy="1262270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Rethinking Model Scaling for Convolutional Neural Networks</a:t>
            </a:r>
          </a:p>
          <a:p>
            <a:r>
              <a:rPr lang="en-US" altLang="zh-CN" dirty="0" err="1"/>
              <a:t>Mingxing</a:t>
            </a:r>
            <a:r>
              <a:rPr lang="en-US" altLang="zh-CN" dirty="0"/>
              <a:t> Tan, Quoc V. 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4A03C-AB77-49F3-8EC3-0290B5F823C4}"/>
              </a:ext>
            </a:extLst>
          </p:cNvPr>
          <p:cNvSpPr/>
          <p:nvPr/>
        </p:nvSpPr>
        <p:spPr>
          <a:xfrm>
            <a:off x="1" y="0"/>
            <a:ext cx="1967217" cy="68580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EFE62-72D9-4C21-B80A-D6003AB956AD}"/>
              </a:ext>
            </a:extLst>
          </p:cNvPr>
          <p:cNvSpPr txBox="1"/>
          <p:nvPr/>
        </p:nvSpPr>
        <p:spPr>
          <a:xfrm>
            <a:off x="1290110" y="0"/>
            <a:ext cx="677108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bg1">
                    <a:lumMod val="75000"/>
                  </a:schemeClr>
                </a:solidFill>
              </a:rPr>
              <a:t>arXiv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: 1905.11946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[</a:t>
            </a:r>
            <a:r>
              <a:rPr lang="en-US" altLang="zh-CN" dirty="0">
                <a:hlinkClick r:id="rId2"/>
              </a:rPr>
              <a:t>code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]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7530192-698D-4934-B651-5A1EB099F01E}"/>
              </a:ext>
            </a:extLst>
          </p:cNvPr>
          <p:cNvGrpSpPr/>
          <p:nvPr/>
        </p:nvGrpSpPr>
        <p:grpSpPr>
          <a:xfrm>
            <a:off x="8390718" y="2844997"/>
            <a:ext cx="288000" cy="364680"/>
            <a:chOff x="8390718" y="2844997"/>
            <a:chExt cx="2880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A42DFC00-8F64-4692-8867-D6886C0DD66B}"/>
                    </a:ext>
                  </a:extLst>
                </p14:cNvPr>
                <p14:cNvContentPartPr/>
                <p14:nvPr/>
              </p14:nvContentPartPr>
              <p14:xfrm>
                <a:off x="8500878" y="2870197"/>
                <a:ext cx="28800" cy="2059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A42DFC00-8F64-4692-8867-D6886C0DD6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82878" y="2852197"/>
                  <a:ext cx="64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E5049F4-7078-45D2-864E-A0E60CFE00AF}"/>
                    </a:ext>
                  </a:extLst>
                </p14:cNvPr>
                <p14:cNvContentPartPr/>
                <p14:nvPr/>
              </p14:nvContentPartPr>
              <p14:xfrm>
                <a:off x="8576478" y="2844997"/>
                <a:ext cx="102240" cy="3646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E5049F4-7078-45D2-864E-A0E60CFE00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58838" y="2826997"/>
                  <a:ext cx="1378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7F73537-F909-49D4-B392-213BC261A8FF}"/>
                    </a:ext>
                  </a:extLst>
                </p14:cNvPr>
                <p14:cNvContentPartPr/>
                <p14:nvPr/>
              </p14:nvContentPartPr>
              <p14:xfrm>
                <a:off x="8390718" y="2926717"/>
                <a:ext cx="46800" cy="2538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7F73537-F909-49D4-B392-213BC261A8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72718" y="2908717"/>
                  <a:ext cx="8244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8F14955-8299-4E94-8CDA-951BA591FF6C}"/>
                  </a:ext>
                </a:extLst>
              </p14:cNvPr>
              <p14:cNvContentPartPr/>
              <p14:nvPr/>
            </p14:nvContentPartPr>
            <p14:xfrm>
              <a:off x="8782038" y="2936437"/>
              <a:ext cx="87840" cy="321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8F14955-8299-4E94-8CDA-951BA591FF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4398" y="2918797"/>
                <a:ext cx="123480" cy="3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7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0613C2-64DA-4C9B-ABAC-AF06915D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348347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compound scaling method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214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078883-9C39-4BCD-8BCD-296FC79D1253}"/>
              </a:ext>
            </a:extLst>
          </p:cNvPr>
          <p:cNvSpPr txBox="1"/>
          <p:nvPr/>
        </p:nvSpPr>
        <p:spPr>
          <a:xfrm>
            <a:off x="180363" y="1527637"/>
            <a:ext cx="11831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use a compound scaling coefficient Φ to uniformly scale the network dimensions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56F35-7637-4202-890D-85176FC4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50" y="2193517"/>
            <a:ext cx="5057890" cy="29135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E6EB0D-32F2-4DEE-B7C1-E893D49320FC}"/>
              </a:ext>
            </a:extLst>
          </p:cNvPr>
          <p:cNvSpPr txBox="1"/>
          <p:nvPr/>
        </p:nvSpPr>
        <p:spPr>
          <a:xfrm>
            <a:off x="180363" y="5586810"/>
            <a:ext cx="10268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scaling a </a:t>
            </a:r>
            <a:r>
              <a:rPr lang="en-US" altLang="zh-CN" sz="2400" dirty="0" err="1"/>
              <a:t>ConvNet</a:t>
            </a:r>
            <a:r>
              <a:rPr lang="en-US" altLang="zh-CN" sz="2400" dirty="0"/>
              <a:t> with the equation will approximately increase total FLOPS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Constraint it to increase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EBD52D-5CDF-4F50-923F-52A2D8A5A04C}"/>
                  </a:ext>
                </a:extLst>
              </p:cNvPr>
              <p:cNvSpPr txBox="1"/>
              <p:nvPr/>
            </p:nvSpPr>
            <p:spPr>
              <a:xfrm>
                <a:off x="10191891" y="5504864"/>
                <a:ext cx="2072147" cy="497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zh-CN" altLang="en-US" sz="24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EBD52D-5CDF-4F50-923F-52A2D8A5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891" y="5504864"/>
                <a:ext cx="2072147" cy="49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CF068D-27F0-40C6-8FCD-BB57234D11A7}"/>
                  </a:ext>
                </a:extLst>
              </p:cNvPr>
              <p:cNvSpPr txBox="1"/>
              <p:nvPr/>
            </p:nvSpPr>
            <p:spPr>
              <a:xfrm>
                <a:off x="3359408" y="6024071"/>
                <a:ext cx="2072147" cy="43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CF068D-27F0-40C6-8FCD-BB57234D1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08" y="6024071"/>
                <a:ext cx="2072147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0613C2-64DA-4C9B-ABAC-AF06915D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230187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</a:rPr>
              <a:t>EfficientNet</a:t>
            </a:r>
            <a:r>
              <a:rPr lang="en-US" altLang="zh-CN" dirty="0">
                <a:solidFill>
                  <a:srgbClr val="0070C0"/>
                </a:solidFill>
              </a:rPr>
              <a:t> Architecture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214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ECAD943D-3929-460E-B5F9-1CC61C336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03" y="2040240"/>
            <a:ext cx="7887383" cy="16460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AEE22B2-FB8E-40AF-AD12-E43A642AA2D9}"/>
              </a:ext>
            </a:extLst>
          </p:cNvPr>
          <p:cNvSpPr txBox="1"/>
          <p:nvPr/>
        </p:nvSpPr>
        <p:spPr>
          <a:xfrm>
            <a:off x="460695" y="1443077"/>
            <a:ext cx="112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Use neural architecture search (</a:t>
            </a:r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NAS</a:t>
            </a:r>
            <a:r>
              <a:rPr lang="en-US" altLang="zh-CN" sz="2400" dirty="0">
                <a:latin typeface="Comic Sans MS" panose="030F0702030302020204" pitchFamily="66" charset="0"/>
              </a:rPr>
              <a:t>) to find an optimum baseline network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3A3844-F10B-4482-A6D1-E0DC3A809969}"/>
              </a:ext>
            </a:extLst>
          </p:cNvPr>
          <p:cNvSpPr txBox="1"/>
          <p:nvPr/>
        </p:nvSpPr>
        <p:spPr>
          <a:xfrm>
            <a:off x="502904" y="6109032"/>
            <a:ext cx="10431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omic Sans MS" panose="030F0702030302020204" pitchFamily="66" charset="0"/>
              </a:rPr>
              <a:t>Search space</a:t>
            </a:r>
            <a:r>
              <a:rPr lang="en-US" altLang="zh-CN" sz="2400" dirty="0"/>
              <a:t>: </a:t>
            </a:r>
            <a:r>
              <a:rPr lang="en-US" altLang="zh-CN" dirty="0">
                <a:hlinkClick r:id="rId4"/>
              </a:rPr>
              <a:t>https://arxiv.org/pdf/1807.11626.pdf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21D6B54-A64B-49E6-8395-5E5FB63E5FFE}"/>
              </a:ext>
            </a:extLst>
          </p:cNvPr>
          <p:cNvGrpSpPr/>
          <p:nvPr/>
        </p:nvGrpSpPr>
        <p:grpSpPr>
          <a:xfrm>
            <a:off x="460695" y="3803775"/>
            <a:ext cx="10431179" cy="1493585"/>
            <a:chOff x="460695" y="3803775"/>
            <a:chExt cx="10431179" cy="149358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11B95D-FB2C-4619-BD9D-618BC7204FB2}"/>
                </a:ext>
              </a:extLst>
            </p:cNvPr>
            <p:cNvSpPr txBox="1"/>
            <p:nvPr/>
          </p:nvSpPr>
          <p:spPr>
            <a:xfrm>
              <a:off x="460695" y="3803775"/>
              <a:ext cx="104311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latin typeface="Comic Sans MS" panose="030F0702030302020204" pitchFamily="66" charset="0"/>
                </a:rPr>
                <a:t>Performance Estimation </a:t>
              </a:r>
              <a:endParaRPr lang="zh-CN" altLang="en-US" sz="2400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FFD6FE7-87F3-4936-9B58-DF851EF9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0659" y="4604311"/>
              <a:ext cx="6096000" cy="693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214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ECCA47-52D8-49B4-B917-73FE4D9141AE}"/>
              </a:ext>
            </a:extLst>
          </p:cNvPr>
          <p:cNvSpPr txBox="1"/>
          <p:nvPr/>
        </p:nvSpPr>
        <p:spPr>
          <a:xfrm>
            <a:off x="226333" y="375457"/>
            <a:ext cx="104311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search Strategy</a:t>
            </a:r>
            <a:r>
              <a:rPr lang="en-US" altLang="zh-CN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Fix Φ to 1. Perform a </a:t>
            </a:r>
            <a:r>
              <a:rPr lang="en-US" altLang="zh-CN" sz="2400" b="1" dirty="0"/>
              <a:t>grid search </a:t>
            </a:r>
            <a:r>
              <a:rPr lang="en-US" altLang="zh-CN" sz="2400" dirty="0"/>
              <a:t>of α, β and 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Fix α, β and γ as constants and scale up the baseline network with different Φ to obtain EfficientNet-B1 to B7.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EDD01D-51C1-4297-905B-86ABB4EF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86" y="2493379"/>
            <a:ext cx="6189190" cy="29874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BE7115-D7EA-4649-B356-6C3025DD341E}"/>
              </a:ext>
            </a:extLst>
          </p:cNvPr>
          <p:cNvSpPr txBox="1"/>
          <p:nvPr/>
        </p:nvSpPr>
        <p:spPr>
          <a:xfrm>
            <a:off x="4100670" y="5659772"/>
            <a:ext cx="3259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EfficientNet-B0 baseline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54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46" y="6458025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BB788E-A6F1-4142-972E-DEE1CBAF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Performance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929782-591E-48BB-98AB-7B9F6D2E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9" y="1650359"/>
            <a:ext cx="5298133" cy="39196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D457DD-50E0-4FC6-8989-09466C16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33" y="1561340"/>
            <a:ext cx="5020112" cy="4097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DB526C7-3F68-4673-8803-4BC0238D279B}"/>
              </a:ext>
            </a:extLst>
          </p:cNvPr>
          <p:cNvSpPr txBox="1"/>
          <p:nvPr/>
        </p:nvSpPr>
        <p:spPr>
          <a:xfrm>
            <a:off x="838200" y="5833340"/>
            <a:ext cx="898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particular, our EfficientNet-B7 achieves state-of-the-art 84.3% top-1 accuracy on ImageNet, </a:t>
            </a:r>
          </a:p>
          <a:p>
            <a:r>
              <a:rPr lang="en-US" altLang="zh-CN" dirty="0"/>
              <a:t>while being 8.4x smaller and 6.1x faster on inference than the best existing </a:t>
            </a:r>
            <a:r>
              <a:rPr lang="en-US" altLang="zh-CN" dirty="0" err="1"/>
              <a:t>ConvNet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006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5457012-F10F-48E4-8B69-E742FF8D2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07CA47-4FC9-498B-B1F6-FFE1CFBCCED5}"/>
              </a:ext>
            </a:extLst>
          </p:cNvPr>
          <p:cNvSpPr txBox="1"/>
          <p:nvPr/>
        </p:nvSpPr>
        <p:spPr>
          <a:xfrm>
            <a:off x="7013196" y="6123963"/>
            <a:ext cx="508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B9171C"/>
                </a:solidFill>
                <a:latin typeface="Microsoft YaHei"/>
                <a:ea typeface="Microsoft YaHei"/>
              </a:rPr>
              <a:t>EfficientNetV2</a:t>
            </a:r>
            <a:r>
              <a:rPr lang="zh-CN" altLang="en-US" sz="1400" b="1" dirty="0">
                <a:solidFill>
                  <a:srgbClr val="B9171C"/>
                </a:solidFill>
                <a:latin typeface="Microsoft YaHei"/>
                <a:ea typeface="Microsoft YaHei"/>
              </a:rPr>
              <a:t>：</a:t>
            </a:r>
            <a:r>
              <a:rPr lang="en-US" altLang="zh-CN" sz="1400" b="1" dirty="0">
                <a:solidFill>
                  <a:srgbClr val="B9171C"/>
                </a:solidFill>
                <a:latin typeface="Microsoft YaHei"/>
                <a:ea typeface="Microsoft YaHei"/>
                <a:hlinkClick r:id="rId3"/>
              </a:rPr>
              <a:t>https://arxiv.org/abs/2104.00298</a:t>
            </a:r>
            <a:endParaRPr lang="en-US" altLang="zh-CN" sz="1400" b="1" dirty="0">
              <a:solidFill>
                <a:srgbClr val="B9171C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462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37B87A-4721-4F06-993E-6F9ECD07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</a:rPr>
              <a:t>Cat or Dog ?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46" y="6458025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FB866A-85C3-4BC7-BC66-5B1DDFDAD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70992" cy="3232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08A98D4-786C-49E0-9064-4B7EFDBC3F6B}"/>
                  </a:ext>
                </a:extLst>
              </p14:cNvPr>
              <p14:cNvContentPartPr/>
              <p14:nvPr/>
            </p14:nvContentPartPr>
            <p14:xfrm>
              <a:off x="6275489" y="3247012"/>
              <a:ext cx="111960" cy="1144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08A98D4-786C-49E0-9064-4B7EFDBC3F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6849" y="3238372"/>
                <a:ext cx="129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4969B76-603B-4DFA-B209-542CE699944D}"/>
                  </a:ext>
                </a:extLst>
              </p14:cNvPr>
              <p14:cNvContentPartPr/>
              <p14:nvPr/>
            </p14:nvContentPartPr>
            <p14:xfrm>
              <a:off x="6283049" y="3208492"/>
              <a:ext cx="434160" cy="1479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4969B76-603B-4DFA-B209-542CE6999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7409" y="3172492"/>
                <a:ext cx="505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F3D02DB-996A-42DF-8ED4-ADE0CB5363EA}"/>
                  </a:ext>
                </a:extLst>
              </p14:cNvPr>
              <p14:cNvContentPartPr/>
              <p14:nvPr/>
            </p14:nvContentPartPr>
            <p14:xfrm>
              <a:off x="5012969" y="4762612"/>
              <a:ext cx="1686240" cy="1285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F3D02DB-996A-42DF-8ED4-ADE0CB536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7329" y="4726972"/>
                <a:ext cx="1757880" cy="200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BB4EA27-325F-4E33-8456-A195E0161DDD}"/>
              </a:ext>
            </a:extLst>
          </p:cNvPr>
          <p:cNvSpPr txBox="1"/>
          <p:nvPr/>
        </p:nvSpPr>
        <p:spPr>
          <a:xfrm>
            <a:off x="6216544" y="311744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YES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B38088-50F0-48CC-BFBC-76835BC512A7}"/>
              </a:ext>
            </a:extLst>
          </p:cNvPr>
          <p:cNvSpPr txBox="1"/>
          <p:nvPr/>
        </p:nvSpPr>
        <p:spPr>
          <a:xfrm>
            <a:off x="5482125" y="5142693"/>
            <a:ext cx="6069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</a:rPr>
              <a:t>I need a smarter Neural Network…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1889905-5440-43AD-80A9-D9DD545D86FA}"/>
              </a:ext>
            </a:extLst>
          </p:cNvPr>
          <p:cNvGrpSpPr/>
          <p:nvPr/>
        </p:nvGrpSpPr>
        <p:grpSpPr>
          <a:xfrm>
            <a:off x="9584969" y="2969452"/>
            <a:ext cx="253080" cy="291960"/>
            <a:chOff x="9584969" y="2969452"/>
            <a:chExt cx="2530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A92C255-F088-4979-A7ED-7731E8D68935}"/>
                    </a:ext>
                  </a:extLst>
                </p14:cNvPr>
                <p14:cNvContentPartPr/>
                <p14:nvPr/>
              </p14:nvContentPartPr>
              <p14:xfrm>
                <a:off x="9657329" y="2984572"/>
                <a:ext cx="65880" cy="1695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A92C255-F088-4979-A7ED-7731E8D689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39329" y="2966932"/>
                  <a:ext cx="101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429A463-9708-4FA6-A684-4BE55555D5B3}"/>
                    </a:ext>
                  </a:extLst>
                </p14:cNvPr>
                <p14:cNvContentPartPr/>
                <p14:nvPr/>
              </p14:nvContentPartPr>
              <p14:xfrm>
                <a:off x="9688649" y="3206332"/>
                <a:ext cx="21960" cy="277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429A463-9708-4FA6-A684-4BE55555D5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1009" y="3188332"/>
                  <a:ext cx="57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13AD274-73B7-4D79-A9EB-A05CAEB24C13}"/>
                    </a:ext>
                  </a:extLst>
                </p14:cNvPr>
                <p14:cNvContentPartPr/>
                <p14:nvPr/>
              </p14:nvContentPartPr>
              <p14:xfrm>
                <a:off x="9786929" y="2969452"/>
                <a:ext cx="51120" cy="1551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13AD274-73B7-4D79-A9EB-A05CAEB24C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8929" y="2951812"/>
                  <a:ext cx="86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8BC8BE3-0FA6-4AFA-8536-78DF21BE0165}"/>
                    </a:ext>
                  </a:extLst>
                </p14:cNvPr>
                <p14:cNvContentPartPr/>
                <p14:nvPr/>
              </p14:nvContentPartPr>
              <p14:xfrm>
                <a:off x="9808889" y="3203812"/>
                <a:ext cx="2880" cy="172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8BC8BE3-0FA6-4AFA-8536-78DF21BE01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0889" y="3185812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1F31C5A-516F-4B85-860D-5DAC491EB663}"/>
                    </a:ext>
                  </a:extLst>
                </p14:cNvPr>
                <p14:cNvContentPartPr/>
                <p14:nvPr/>
              </p14:nvContentPartPr>
              <p14:xfrm>
                <a:off x="9584969" y="3001492"/>
                <a:ext cx="12960" cy="1771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1F31C5A-516F-4B85-860D-5DAC491EB6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7329" y="2983492"/>
                  <a:ext cx="48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451A84D-B6FC-4AAE-9990-04BB74541FDD}"/>
                    </a:ext>
                  </a:extLst>
                </p14:cNvPr>
                <p14:cNvContentPartPr/>
                <p14:nvPr/>
              </p14:nvContentPartPr>
              <p14:xfrm>
                <a:off x="9596129" y="3259252"/>
                <a:ext cx="360" cy="21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451A84D-B6FC-4AAE-9990-04BB74541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489" y="3241612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CEAA5DA-7858-428B-9E4D-C7A3A749D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42" y="1744633"/>
            <a:ext cx="3099941" cy="3057476"/>
          </a:xfr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8FFACAA-4EAA-4688-9462-855DBDFAF90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8"/>
          <a:stretch/>
        </p:blipFill>
        <p:spPr>
          <a:xfrm>
            <a:off x="7703698" y="2523958"/>
            <a:ext cx="3103885" cy="22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37B87A-4721-4F06-993E-6F9ECD07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 too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DB921E2-BCBB-4757-88FD-940B648DA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7"/>
          <a:stretch/>
        </p:blipFill>
        <p:spPr>
          <a:xfrm>
            <a:off x="939762" y="1690688"/>
            <a:ext cx="3656784" cy="378997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46" y="6458025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6B9344-FA72-40C5-907B-A21B325F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4" y="1690688"/>
            <a:ext cx="5785191" cy="37564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4BDB8E-D43F-44A3-B16D-FF4D13B619C5}"/>
              </a:ext>
            </a:extLst>
          </p:cNvPr>
          <p:cNvSpPr txBox="1"/>
          <p:nvPr/>
        </p:nvSpPr>
        <p:spPr>
          <a:xfrm>
            <a:off x="939762" y="5853280"/>
            <a:ext cx="816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I hope for better accuracy,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efficiency and low costs …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CA1B5C-614E-47AE-981A-A307715E26FF}"/>
              </a:ext>
            </a:extLst>
          </p:cNvPr>
          <p:cNvGrpSpPr/>
          <p:nvPr/>
        </p:nvGrpSpPr>
        <p:grpSpPr>
          <a:xfrm>
            <a:off x="705725" y="1300875"/>
            <a:ext cx="10804825" cy="4569600"/>
            <a:chOff x="939762" y="1300875"/>
            <a:chExt cx="10804825" cy="4569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D58A44-1764-430D-8E14-C1D1BA6CAC56}"/>
                </a:ext>
              </a:extLst>
            </p:cNvPr>
            <p:cNvGrpSpPr/>
            <p:nvPr/>
          </p:nvGrpSpPr>
          <p:grpSpPr>
            <a:xfrm>
              <a:off x="939762" y="1300875"/>
              <a:ext cx="8368426" cy="4569600"/>
              <a:chOff x="1967629" y="1690688"/>
              <a:chExt cx="7070215" cy="3860709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24F3862-EDB5-4BAD-8561-9535D600F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29" y="1690688"/>
                <a:ext cx="7070215" cy="3860709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018C16-DE9D-4E03-8520-40293ED6A320}"/>
                  </a:ext>
                </a:extLst>
              </p:cNvPr>
              <p:cNvSpPr txBox="1"/>
              <p:nvPr/>
            </p:nvSpPr>
            <p:spPr>
              <a:xfrm>
                <a:off x="2815141" y="1746839"/>
                <a:ext cx="5662707" cy="910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Scale up for better accuracy </a:t>
                </a:r>
              </a:p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if more resources are available !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551509FD-C4B1-4B65-A2D8-95DB4C884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2518" y="3132243"/>
              <a:ext cx="4122069" cy="273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A49C2801-8C8E-4F5E-912A-3857A8042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559" y="4540195"/>
              <a:ext cx="1234241" cy="123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95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BF4A-B09E-4F36-80BE-F3C4CE49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81" y="2442868"/>
            <a:ext cx="9792169" cy="536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Scaling up </a:t>
            </a:r>
            <a:r>
              <a:rPr lang="en-US" altLang="zh-CN" dirty="0" err="1"/>
              <a:t>ConvNets</a:t>
            </a:r>
            <a:r>
              <a:rPr lang="en-US" altLang="zh-CN" dirty="0"/>
              <a:t> is widely used to achieve better accuracy.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46" y="6458025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BB788E-A6F1-4142-972E-DEE1CBAF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Intro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EFCD2D3-2ACA-499B-A285-90A67733218C}"/>
              </a:ext>
            </a:extLst>
          </p:cNvPr>
          <p:cNvSpPr txBox="1">
            <a:spLocks/>
          </p:cNvSpPr>
          <p:nvPr/>
        </p:nvSpPr>
        <p:spPr>
          <a:xfrm>
            <a:off x="838200" y="4817273"/>
            <a:ext cx="10515600" cy="154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000" dirty="0"/>
              <a:t>The most common way is to scale up </a:t>
            </a:r>
            <a:r>
              <a:rPr lang="en-US" altLang="zh-CN" sz="3000" dirty="0" err="1"/>
              <a:t>ConvNets</a:t>
            </a:r>
            <a:r>
              <a:rPr lang="en-US" altLang="zh-CN" sz="3000" dirty="0"/>
              <a:t> by depth , width or </a:t>
            </a:r>
            <a:r>
              <a:rPr lang="en-US" altLang="zh-CN" sz="3000" dirty="0" err="1"/>
              <a:t>resolutio</a:t>
            </a:r>
            <a:r>
              <a:rPr lang="en-US" altLang="zh-CN" sz="3000" dirty="0"/>
              <a:t>.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1B19EE-54FE-45DD-87B9-CA0A34C4730A}"/>
              </a:ext>
            </a:extLst>
          </p:cNvPr>
          <p:cNvGrpSpPr/>
          <p:nvPr/>
        </p:nvGrpSpPr>
        <p:grpSpPr>
          <a:xfrm>
            <a:off x="1856414" y="230187"/>
            <a:ext cx="10335586" cy="2655542"/>
            <a:chOff x="1856414" y="230187"/>
            <a:chExt cx="10335586" cy="2655542"/>
          </a:xfrm>
        </p:grpSpPr>
        <p:pic>
          <p:nvPicPr>
            <p:cNvPr id="21" name="图形 20" descr="语音">
              <a:extLst>
                <a:ext uri="{FF2B5EF4-FFF2-40B4-BE49-F238E27FC236}">
                  <a16:creationId xmlns:a16="http://schemas.microsoft.com/office/drawing/2014/main" id="{08FB600F-1A8E-4EB0-ADC0-A85F0253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856414" y="230187"/>
              <a:ext cx="10335586" cy="2655542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A5DDEE6-C1B5-45CC-B35C-10A9D3B32EBE}"/>
                </a:ext>
              </a:extLst>
            </p:cNvPr>
            <p:cNvSpPr txBox="1"/>
            <p:nvPr/>
          </p:nvSpPr>
          <p:spPr>
            <a:xfrm>
              <a:off x="3005218" y="716786"/>
              <a:ext cx="6762300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 err="1"/>
                <a:t>ResNet</a:t>
              </a:r>
              <a:r>
                <a:rPr lang="en-US" altLang="zh-CN" sz="2000" dirty="0"/>
                <a:t> can be scaled up from ResNet-18 to ResNet-200 </a:t>
              </a:r>
            </a:p>
            <a:p>
              <a:pPr lvl="1"/>
              <a:r>
                <a:rPr lang="en-US" altLang="zh-CN" sz="2000" dirty="0"/>
                <a:t>by using more layers.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 err="1"/>
                <a:t>GPipe</a:t>
              </a:r>
              <a:r>
                <a:rPr lang="en-US" altLang="zh-CN" sz="2000" dirty="0"/>
                <a:t>  achieved 84.3% ImageNet top-1 accuracy </a:t>
              </a:r>
            </a:p>
            <a:p>
              <a:pPr lvl="1"/>
              <a:r>
                <a:rPr lang="en-US" altLang="zh-CN" sz="2000" dirty="0"/>
                <a:t>by scaling up a baseline model 4 time larger.</a:t>
              </a:r>
            </a:p>
            <a:p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0020923-E7F1-4668-9E92-75ED2AF477D7}"/>
              </a:ext>
            </a:extLst>
          </p:cNvPr>
          <p:cNvGrpSpPr/>
          <p:nvPr/>
        </p:nvGrpSpPr>
        <p:grpSpPr>
          <a:xfrm>
            <a:off x="892379" y="2859684"/>
            <a:ext cx="10335586" cy="2655542"/>
            <a:chOff x="1856414" y="230187"/>
            <a:chExt cx="10335586" cy="2655542"/>
          </a:xfrm>
        </p:grpSpPr>
        <p:pic>
          <p:nvPicPr>
            <p:cNvPr id="26" name="图形 25" descr="语音">
              <a:extLst>
                <a:ext uri="{FF2B5EF4-FFF2-40B4-BE49-F238E27FC236}">
                  <a16:creationId xmlns:a16="http://schemas.microsoft.com/office/drawing/2014/main" id="{646AAA53-2310-4D6B-B218-7E749C0FC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856414" y="230187"/>
              <a:ext cx="10335586" cy="2655542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F4B2C8D-F388-4382-BE19-4CE05C7F22EF}"/>
                </a:ext>
              </a:extLst>
            </p:cNvPr>
            <p:cNvSpPr txBox="1"/>
            <p:nvPr/>
          </p:nvSpPr>
          <p:spPr>
            <a:xfrm>
              <a:off x="3005218" y="716786"/>
              <a:ext cx="6876306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In previous work, it is common to scale only one of the </a:t>
              </a:r>
            </a:p>
            <a:p>
              <a:pPr lvl="1"/>
              <a:r>
                <a:rPr lang="en-US" altLang="zh-CN" sz="2000" dirty="0"/>
                <a:t>three dimensions – depth, width, and image size.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Arbitrary scaling requires tedious manual tuning and still </a:t>
              </a:r>
            </a:p>
            <a:p>
              <a:pPr lvl="1"/>
              <a:r>
                <a:rPr lang="en-US" altLang="zh-CN" sz="2000" dirty="0"/>
                <a:t>often yields sub-optimal accuracy and efficiency</a:t>
              </a:r>
            </a:p>
            <a:p>
              <a:pPr lvl="1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B3E7F1-75DA-4CF5-8C9C-50606C29BE9C}"/>
              </a:ext>
            </a:extLst>
          </p:cNvPr>
          <p:cNvGrpSpPr/>
          <p:nvPr/>
        </p:nvGrpSpPr>
        <p:grpSpPr>
          <a:xfrm>
            <a:off x="1552903" y="1239612"/>
            <a:ext cx="10445452" cy="4765240"/>
            <a:chOff x="1197894" y="1852134"/>
            <a:chExt cx="10445452" cy="476524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158E4B3-1A3C-4358-83A8-6B8A87AB5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823" y="5102899"/>
              <a:ext cx="3028950" cy="1514475"/>
            </a:xfrm>
            <a:prstGeom prst="rect">
              <a:avLst/>
            </a:prstGeom>
          </p:spPr>
        </p:pic>
        <p:pic>
          <p:nvPicPr>
            <p:cNvPr id="12" name="图形 11" descr="语音">
              <a:extLst>
                <a:ext uri="{FF2B5EF4-FFF2-40B4-BE49-F238E27FC236}">
                  <a16:creationId xmlns:a16="http://schemas.microsoft.com/office/drawing/2014/main" id="{0AB042F7-60D6-4A1F-B321-E8293FC2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7894" y="1852134"/>
              <a:ext cx="10445452" cy="412746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8C2CDC-F318-4C69-B07A-BA5AFA9E0B5C}"/>
                </a:ext>
              </a:extLst>
            </p:cNvPr>
            <p:cNvSpPr txBox="1"/>
            <p:nvPr/>
          </p:nvSpPr>
          <p:spPr>
            <a:xfrm>
              <a:off x="2800885" y="3013501"/>
              <a:ext cx="68371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Is there a principled method to scale up </a:t>
              </a:r>
            </a:p>
            <a:p>
              <a:r>
                <a:rPr lang="en-US" altLang="zh-CN" sz="2400" b="1" dirty="0" err="1">
                  <a:solidFill>
                    <a:srgbClr val="0070C0"/>
                  </a:solidFill>
                  <a:latin typeface="Comic Sans MS" panose="030F0702030302020204" pitchFamily="66" charset="0"/>
                </a:rPr>
                <a:t>ConvNets</a:t>
              </a:r>
              <a:r>
                <a:rPr lang="en-US" altLang="zh-CN" sz="24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 that can achieve better accuracy </a:t>
              </a:r>
            </a:p>
            <a:p>
              <a:r>
                <a:rPr lang="en-US" altLang="zh-CN" sz="24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and efficiency?</a:t>
              </a:r>
              <a:endParaRPr lang="zh-CN" altLang="en-US" sz="2400" dirty="0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4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11FCD44B-3E18-469D-AF2F-0826C092D52F}"/>
              </a:ext>
            </a:extLst>
          </p:cNvPr>
          <p:cNvSpPr txBox="1">
            <a:spLocks/>
          </p:cNvSpPr>
          <p:nvPr/>
        </p:nvSpPr>
        <p:spPr>
          <a:xfrm>
            <a:off x="712365" y="4735673"/>
            <a:ext cx="10515600" cy="15907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Faster &amp; Smaller</a:t>
            </a:r>
          </a:p>
          <a:p>
            <a:pPr marL="0" indent="0">
              <a:buNone/>
            </a:pPr>
            <a:r>
              <a:rPr lang="en-US" altLang="zh-CN" sz="2400" dirty="0"/>
              <a:t>Our EfficientNet-B7 achieves state-of-the-art 84.3% top-1 accuracy on ImageNet, </a:t>
            </a:r>
          </a:p>
          <a:p>
            <a:pPr marL="0" indent="0">
              <a:buNone/>
            </a:pPr>
            <a:r>
              <a:rPr lang="en-US" altLang="zh-CN" sz="2400" dirty="0"/>
              <a:t>while being 8.4x smaller and 6.1x faster on inference than the best existing </a:t>
            </a:r>
            <a:r>
              <a:rPr lang="en-US" altLang="zh-CN" sz="2400" dirty="0" err="1"/>
              <a:t>ConvNet</a:t>
            </a:r>
            <a:r>
              <a:rPr lang="en-US" altLang="zh-CN" sz="2400" dirty="0"/>
              <a:t>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46" y="6458025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24E85C8-53DE-4CBD-BDA7-ACC2BD4A48BB}"/>
              </a:ext>
            </a:extLst>
          </p:cNvPr>
          <p:cNvSpPr txBox="1">
            <a:spLocks/>
          </p:cNvSpPr>
          <p:nvPr/>
        </p:nvSpPr>
        <p:spPr>
          <a:xfrm>
            <a:off x="712365" y="2796648"/>
            <a:ext cx="10515600" cy="1297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 new family of models called </a:t>
            </a:r>
            <a:r>
              <a:rPr lang="en-US" altLang="zh-CN" dirty="0" err="1">
                <a:solidFill>
                  <a:srgbClr val="0070C0"/>
                </a:solidFill>
              </a:rPr>
              <a:t>EfficientNet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we use neural architecture search to develop a new baseline network, and scale it up to obtain a family of models, called </a:t>
            </a:r>
            <a:r>
              <a:rPr lang="en-US" altLang="zh-CN" sz="2000" dirty="0" err="1"/>
              <a:t>EfficientNets</a:t>
            </a:r>
            <a:r>
              <a:rPr lang="en-US" altLang="zh-CN" sz="2000" dirty="0"/>
              <a:t>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BF4A-B09E-4F36-80BE-F3C4CE49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829643"/>
            <a:ext cx="10515600" cy="1696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Compound scaling</a:t>
            </a:r>
          </a:p>
          <a:p>
            <a:pPr marL="0" indent="0">
              <a:buNone/>
            </a:pPr>
            <a:r>
              <a:rPr lang="en-US" altLang="zh-CN" sz="2000" dirty="0"/>
              <a:t>Propose a effective compound scaling method to uniformly scales network width, depth and resolution with a set of fixed scaling coefficients.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B4D593E-A6B0-403A-B9B8-457F7ACA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6" y="1386360"/>
            <a:ext cx="11073156" cy="451582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672548-77D1-4647-B0CC-308F42FC1204}"/>
              </a:ext>
            </a:extLst>
          </p:cNvPr>
          <p:cNvGrpSpPr/>
          <p:nvPr/>
        </p:nvGrpSpPr>
        <p:grpSpPr>
          <a:xfrm>
            <a:off x="246329" y="1617446"/>
            <a:ext cx="11699341" cy="5023141"/>
            <a:chOff x="838200" y="1939441"/>
            <a:chExt cx="10515600" cy="3803201"/>
          </a:xfrm>
        </p:grpSpPr>
        <p:pic>
          <p:nvPicPr>
            <p:cNvPr id="20" name="内容占位符 23">
              <a:extLst>
                <a:ext uri="{FF2B5EF4-FFF2-40B4-BE49-F238E27FC236}">
                  <a16:creationId xmlns:a16="http://schemas.microsoft.com/office/drawing/2014/main" id="{D18DB196-A9CB-4797-8112-A9259A8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39441"/>
              <a:ext cx="10515600" cy="319743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0F07BE-498F-4446-BC8A-E825BF51D209}"/>
                </a:ext>
              </a:extLst>
            </p:cNvPr>
            <p:cNvSpPr txBox="1"/>
            <p:nvPr/>
          </p:nvSpPr>
          <p:spPr>
            <a:xfrm>
              <a:off x="2664713" y="5280977"/>
              <a:ext cx="663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Class Activation Map with different scaling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6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2604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417B82-5AE8-4D17-86D5-74BE61F4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0" y="1230881"/>
            <a:ext cx="3183782" cy="549059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38715C7-E09E-479E-BC78-B811025A5CB4}"/>
              </a:ext>
            </a:extLst>
          </p:cNvPr>
          <p:cNvGrpSpPr/>
          <p:nvPr/>
        </p:nvGrpSpPr>
        <p:grpSpPr>
          <a:xfrm>
            <a:off x="2773630" y="892968"/>
            <a:ext cx="9507852" cy="2139574"/>
            <a:chOff x="2773630" y="892968"/>
            <a:chExt cx="9507852" cy="2139574"/>
          </a:xfrm>
        </p:grpSpPr>
        <p:pic>
          <p:nvPicPr>
            <p:cNvPr id="14" name="图形 13" descr="语音">
              <a:extLst>
                <a:ext uri="{FF2B5EF4-FFF2-40B4-BE49-F238E27FC236}">
                  <a16:creationId xmlns:a16="http://schemas.microsoft.com/office/drawing/2014/main" id="{04B72715-A840-48F9-8100-3AD10670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773630" y="892968"/>
              <a:ext cx="9507852" cy="213957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FD73D6-CFFB-49D0-9714-0621221CD669}"/>
                </a:ext>
              </a:extLst>
            </p:cNvPr>
            <p:cNvSpPr txBox="1"/>
            <p:nvPr/>
          </p:nvSpPr>
          <p:spPr>
            <a:xfrm>
              <a:off x="4169330" y="1371084"/>
              <a:ext cx="776820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ConvNet</a:t>
              </a:r>
              <a:r>
                <a:rPr lang="en-US" altLang="zh-CN" dirty="0"/>
                <a:t> Accuracy: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Szegedy</a:t>
              </a:r>
              <a:r>
                <a:rPr lang="en-US" altLang="zh-CN" sz="1400" dirty="0"/>
                <a:t>, C., Liu, W., Jia, Y., </a:t>
              </a:r>
              <a:r>
                <a:rPr lang="en-US" altLang="zh-CN" sz="1400" dirty="0" err="1"/>
                <a:t>Sermanet</a:t>
              </a:r>
              <a:r>
                <a:rPr lang="en-US" altLang="zh-CN" sz="1400" dirty="0"/>
                <a:t>, P., Reed, S., </a:t>
              </a:r>
              <a:r>
                <a:rPr lang="en-US" altLang="zh-CN" sz="1400" dirty="0" err="1"/>
                <a:t>Anguelov</a:t>
              </a:r>
              <a:r>
                <a:rPr lang="en-US" altLang="zh-CN" sz="1400" dirty="0"/>
                <a:t>, D., Erhan, D., </a:t>
              </a:r>
              <a:r>
                <a:rPr lang="en-US" altLang="zh-CN" sz="1400" dirty="0" err="1"/>
                <a:t>Vanhoucke</a:t>
              </a:r>
              <a:r>
                <a:rPr lang="en-US" altLang="zh-CN" sz="1400" dirty="0"/>
                <a:t>, </a:t>
              </a:r>
            </a:p>
            <a:p>
              <a:r>
                <a:rPr lang="en-US" altLang="zh-CN" sz="1400" dirty="0"/>
                <a:t>V., and </a:t>
              </a:r>
              <a:r>
                <a:rPr lang="en-US" altLang="zh-CN" sz="1400" dirty="0" err="1"/>
                <a:t>Rabinovich</a:t>
              </a:r>
              <a:r>
                <a:rPr lang="en-US" altLang="zh-CN" sz="1400" dirty="0"/>
                <a:t>, A. Going deeper with convolutions. CVPR, pp. 1–9, 2015.</a:t>
              </a:r>
            </a:p>
            <a:p>
              <a:r>
                <a:rPr lang="en-US" altLang="zh-CN" sz="1400" dirty="0"/>
                <a:t>…</a:t>
              </a:r>
            </a:p>
            <a:p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1EEC5B80-4843-4286-AEE8-7F7A41C2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2" y="230187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lt"/>
              </a:rPr>
              <a:t>Relate works</a:t>
            </a:r>
            <a:endParaRPr lang="zh-CN" altLang="en-US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74FC4B-B52B-4A7E-AA9A-0BB7CC2A9E84}"/>
              </a:ext>
            </a:extLst>
          </p:cNvPr>
          <p:cNvGrpSpPr/>
          <p:nvPr/>
        </p:nvGrpSpPr>
        <p:grpSpPr>
          <a:xfrm>
            <a:off x="2773630" y="2483966"/>
            <a:ext cx="9507852" cy="2139574"/>
            <a:chOff x="2773630" y="892968"/>
            <a:chExt cx="9507852" cy="2139574"/>
          </a:xfrm>
        </p:grpSpPr>
        <p:pic>
          <p:nvPicPr>
            <p:cNvPr id="22" name="图形 21" descr="语音">
              <a:extLst>
                <a:ext uri="{FF2B5EF4-FFF2-40B4-BE49-F238E27FC236}">
                  <a16:creationId xmlns:a16="http://schemas.microsoft.com/office/drawing/2014/main" id="{07232EB5-A124-46BD-A7BA-6128A10F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773630" y="892968"/>
              <a:ext cx="9507852" cy="2139574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F103E2C-A9D6-4D6C-B115-A4BFF3CF5E60}"/>
                </a:ext>
              </a:extLst>
            </p:cNvPr>
            <p:cNvSpPr txBox="1"/>
            <p:nvPr/>
          </p:nvSpPr>
          <p:spPr>
            <a:xfrm>
              <a:off x="4169330" y="1371084"/>
              <a:ext cx="77682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ConvNet</a:t>
              </a:r>
              <a:r>
                <a:rPr lang="en-US" altLang="zh-CN" dirty="0"/>
                <a:t> Efficiency: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Han, S., Mao, H., and Dally, W. J. Deep compression: Compressing deep neural networks </a:t>
              </a:r>
            </a:p>
            <a:p>
              <a:r>
                <a:rPr lang="en-US" altLang="zh-CN" sz="1400" dirty="0"/>
                <a:t>with pruning, trained quantization and </a:t>
              </a:r>
              <a:r>
                <a:rPr lang="en-US" altLang="zh-CN" sz="1400" dirty="0" err="1"/>
                <a:t>huffman</a:t>
              </a:r>
              <a:r>
                <a:rPr lang="en-US" altLang="zh-CN" sz="1400" dirty="0"/>
                <a:t> coding. ICLR, 2016…</a:t>
              </a:r>
            </a:p>
            <a:p>
              <a:r>
                <a:rPr lang="en-US" altLang="zh-CN" sz="1400" dirty="0"/>
                <a:t>  …</a:t>
              </a:r>
              <a:endParaRPr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5CEA4B-E4CD-4787-B8DC-590E33991A93}"/>
              </a:ext>
            </a:extLst>
          </p:cNvPr>
          <p:cNvGrpSpPr/>
          <p:nvPr/>
        </p:nvGrpSpPr>
        <p:grpSpPr>
          <a:xfrm>
            <a:off x="2684148" y="4191802"/>
            <a:ext cx="9507852" cy="2139574"/>
            <a:chOff x="2773630" y="892968"/>
            <a:chExt cx="9507852" cy="2139574"/>
          </a:xfrm>
        </p:grpSpPr>
        <p:pic>
          <p:nvPicPr>
            <p:cNvPr id="25" name="图形 24" descr="语音">
              <a:extLst>
                <a:ext uri="{FF2B5EF4-FFF2-40B4-BE49-F238E27FC236}">
                  <a16:creationId xmlns:a16="http://schemas.microsoft.com/office/drawing/2014/main" id="{38D6B1BF-0191-4BB6-B6E2-EB93E90C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773630" y="892968"/>
              <a:ext cx="9507852" cy="2139574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E237B0-2C1C-4B18-8A0C-C3368ECA7449}"/>
                </a:ext>
              </a:extLst>
            </p:cNvPr>
            <p:cNvSpPr txBox="1"/>
            <p:nvPr/>
          </p:nvSpPr>
          <p:spPr>
            <a:xfrm>
              <a:off x="4169330" y="1371084"/>
              <a:ext cx="776820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Model Scaling: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He, K., Zhang, X., Ren, S., and Sun, J. Deep residual learning for image recognition. CVPR, </a:t>
              </a:r>
            </a:p>
            <a:p>
              <a:r>
                <a:rPr lang="en-US" altLang="zh-CN" sz="1400" dirty="0"/>
                <a:t>pp. 770–778, 2016.</a:t>
              </a:r>
            </a:p>
            <a:p>
              <a:r>
                <a:rPr lang="en-US" altLang="zh-CN" sz="1400" dirty="0"/>
                <a:t>…</a:t>
              </a:r>
            </a:p>
            <a:p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09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0613C2-64DA-4C9B-ABAC-AF06915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Problem Formulation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1D1C32A6-02F3-4396-8382-66951F353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/>
              <a:t>Define a </a:t>
            </a:r>
            <a:r>
              <a:rPr lang="en-US" altLang="zh-CN" dirty="0" err="1"/>
              <a:t>ConvNet</a:t>
            </a:r>
            <a:r>
              <a:rPr lang="en-US" altLang="zh-CN" dirty="0"/>
              <a:t> as</a:t>
            </a:r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18AA9370-97AE-4887-AF7E-F42E6ECC4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92" y="2724871"/>
            <a:ext cx="5553570" cy="2247398"/>
          </a:xfr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0935D949-1B11-485D-BB22-E2640C21B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altLang="zh-CN" dirty="0"/>
              <a:t>Our target is to maximize the model accuracy</a:t>
            </a:r>
          </a:p>
        </p:txBody>
      </p:sp>
      <p:pic>
        <p:nvPicPr>
          <p:cNvPr id="29" name="内容占位符 28">
            <a:extLst>
              <a:ext uri="{FF2B5EF4-FFF2-40B4-BE49-F238E27FC236}">
                <a16:creationId xmlns:a16="http://schemas.microsoft.com/office/drawing/2014/main" id="{BA42D144-13F1-4666-8911-A029C51D2B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1039" y="3031614"/>
            <a:ext cx="6020961" cy="2145223"/>
          </a:xfr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37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6F7FAB7B-5A2E-4336-8C2A-E2CEAB853D1A}"/>
              </a:ext>
            </a:extLst>
          </p:cNvPr>
          <p:cNvSpPr/>
          <p:nvPr/>
        </p:nvSpPr>
        <p:spPr>
          <a:xfrm>
            <a:off x="3551753" y="4185372"/>
            <a:ext cx="223294" cy="786290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1B34530-314C-4369-A57D-C6F82B3DA6C4}"/>
              </a:ext>
            </a:extLst>
          </p:cNvPr>
          <p:cNvGrpSpPr/>
          <p:nvPr/>
        </p:nvGrpSpPr>
        <p:grpSpPr>
          <a:xfrm>
            <a:off x="1677798" y="4999759"/>
            <a:ext cx="3039628" cy="1306584"/>
            <a:chOff x="1644242" y="4907109"/>
            <a:chExt cx="3039628" cy="130658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5DB56B5-0E5C-4715-8F83-6F054462B02E}"/>
                </a:ext>
              </a:extLst>
            </p:cNvPr>
            <p:cNvGrpSpPr/>
            <p:nvPr/>
          </p:nvGrpSpPr>
          <p:grpSpPr>
            <a:xfrm>
              <a:off x="3431464" y="4907109"/>
              <a:ext cx="1252406" cy="1306584"/>
              <a:chOff x="1440065" y="5133082"/>
              <a:chExt cx="1252406" cy="13065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4C1DA1A-F13A-4467-96AC-EE688C9AEE47}"/>
                  </a:ext>
                </a:extLst>
              </p:cNvPr>
              <p:cNvSpPr/>
              <p:nvPr/>
            </p:nvSpPr>
            <p:spPr>
              <a:xfrm>
                <a:off x="1440065" y="5133082"/>
                <a:ext cx="1057013" cy="1141612"/>
              </a:xfrm>
              <a:prstGeom prst="rect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575A0AE-FA0E-4BCF-9B71-A6C3B56FA6BD}"/>
                  </a:ext>
                </a:extLst>
              </p:cNvPr>
              <p:cNvSpPr/>
              <p:nvPr/>
            </p:nvSpPr>
            <p:spPr>
              <a:xfrm>
                <a:off x="1526797" y="5215568"/>
                <a:ext cx="1057013" cy="1141612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82AE222-41D4-438A-8AD8-70526B96A441}"/>
                  </a:ext>
                </a:extLst>
              </p:cNvPr>
              <p:cNvSpPr/>
              <p:nvPr/>
            </p:nvSpPr>
            <p:spPr>
              <a:xfrm>
                <a:off x="1635458" y="5298054"/>
                <a:ext cx="1057013" cy="1141612"/>
              </a:xfrm>
              <a:prstGeom prst="rect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Comic Sans MS" panose="030F0702030302020204" pitchFamily="66" charset="0"/>
                  </a:rPr>
                  <a:t>X</a:t>
                </a:r>
                <a:endParaRPr lang="zh-CN" altLang="en-US" sz="2800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4E71428-868F-4D5B-9134-428ABD09B088}"/>
                </a:ext>
              </a:extLst>
            </p:cNvPr>
            <p:cNvSpPr txBox="1"/>
            <p:nvPr/>
          </p:nvSpPr>
          <p:spPr>
            <a:xfrm>
              <a:off x="1644242" y="5375735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Feature Matrix 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0613C2-64DA-4C9B-ABAC-AF06915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Observation 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2603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078883-9C39-4BCD-8BCD-296FC79D1253}"/>
              </a:ext>
            </a:extLst>
          </p:cNvPr>
          <p:cNvSpPr txBox="1"/>
          <p:nvPr/>
        </p:nvSpPr>
        <p:spPr>
          <a:xfrm>
            <a:off x="180363" y="5509843"/>
            <a:ext cx="1183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result shows scaling up the depth, width and resolution of a network improves accuracy, but the accuracy diminishes for deeper and bigger models.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D1B4BF-53A4-42E6-870F-EB69EBC6F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" r="1444"/>
          <a:stretch/>
        </p:blipFill>
        <p:spPr>
          <a:xfrm>
            <a:off x="180363" y="1553609"/>
            <a:ext cx="11831273" cy="37507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052586-BD8F-4972-9695-F6C40ABD35A3}"/>
              </a:ext>
            </a:extLst>
          </p:cNvPr>
          <p:cNvSpPr txBox="1"/>
          <p:nvPr/>
        </p:nvSpPr>
        <p:spPr>
          <a:xfrm>
            <a:off x="1095078" y="1353554"/>
            <a:ext cx="10001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Scaling Up a Baseline Model with Different Network Width, Depth, and Resolution Coefficients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13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0B8C72-EFE4-46BE-9D10-60A69212A495}"/>
              </a:ext>
            </a:extLst>
          </p:cNvPr>
          <p:cNvSpPr/>
          <p:nvPr/>
        </p:nvSpPr>
        <p:spPr>
          <a:xfrm>
            <a:off x="11227965" y="6424132"/>
            <a:ext cx="516622" cy="432910"/>
          </a:xfrm>
          <a:prstGeom prst="rect">
            <a:avLst/>
          </a:prstGeom>
          <a:solidFill>
            <a:srgbClr val="B31B1B"/>
          </a:solidFill>
          <a:ln>
            <a:solidFill>
              <a:srgbClr val="B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C0BFFD-59CD-4950-9D6E-C1118E45572D}"/>
              </a:ext>
            </a:extLst>
          </p:cNvPr>
          <p:cNvSpPr/>
          <p:nvPr/>
        </p:nvSpPr>
        <p:spPr>
          <a:xfrm>
            <a:off x="0" y="0"/>
            <a:ext cx="12192000" cy="23018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0613C2-64DA-4C9B-ABAC-AF06915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Observation 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A58E8F-0F73-459A-BE09-4798D7B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5826" y="6458024"/>
            <a:ext cx="2743200" cy="3651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078883-9C39-4BCD-8BCD-296FC79D1253}"/>
              </a:ext>
            </a:extLst>
          </p:cNvPr>
          <p:cNvSpPr txBox="1"/>
          <p:nvPr/>
        </p:nvSpPr>
        <p:spPr>
          <a:xfrm>
            <a:off x="180363" y="5509843"/>
            <a:ext cx="1183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result shows that to obtain better model accuracy and efficiency, it is important to balance for all the dimensions of the network during scaling.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52586-BD8F-4972-9695-F6C40ABD35A3}"/>
              </a:ext>
            </a:extLst>
          </p:cNvPr>
          <p:cNvSpPr txBox="1"/>
          <p:nvPr/>
        </p:nvSpPr>
        <p:spPr>
          <a:xfrm>
            <a:off x="1095078" y="1353554"/>
            <a:ext cx="10001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Scaling Up a Baseline Model with Different Network Width, Depth, and Resolution Coefficients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4B00EE-78E4-4372-B97B-9B3172C1F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9"/>
          <a:stretch/>
        </p:blipFill>
        <p:spPr>
          <a:xfrm>
            <a:off x="3288233" y="1825626"/>
            <a:ext cx="5037141" cy="36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&amp;Micro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898</Words>
  <Application>Microsoft Office PowerPoint</Application>
  <PresentationFormat>宽屏</PresentationFormat>
  <Paragraphs>112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charter</vt:lpstr>
      <vt:lpstr>等线</vt:lpstr>
      <vt:lpstr>Microsoft YaHei</vt:lpstr>
      <vt:lpstr>Microsoft YaHei</vt:lpstr>
      <vt:lpstr>Arial</vt:lpstr>
      <vt:lpstr>Calibri</vt:lpstr>
      <vt:lpstr>Cambria Math</vt:lpstr>
      <vt:lpstr>Comic Sans MS</vt:lpstr>
      <vt:lpstr>Wingdings</vt:lpstr>
      <vt:lpstr>Office 主题​​</vt:lpstr>
      <vt:lpstr>Efficient Net</vt:lpstr>
      <vt:lpstr>Cat or Dog ?</vt:lpstr>
      <vt:lpstr>Me too</vt:lpstr>
      <vt:lpstr>Intro</vt:lpstr>
      <vt:lpstr>PowerPoint 演示文稿</vt:lpstr>
      <vt:lpstr>Relate works</vt:lpstr>
      <vt:lpstr>Problem Formulation</vt:lpstr>
      <vt:lpstr>Observation 1</vt:lpstr>
      <vt:lpstr>Observation 2</vt:lpstr>
      <vt:lpstr>compound scaling method</vt:lpstr>
      <vt:lpstr>EfficientNet Architecture</vt:lpstr>
      <vt:lpstr>PowerPoint 演示文稿</vt:lpstr>
      <vt:lpstr>Performance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屈 德林</dc:creator>
  <cp:lastModifiedBy>屈 德林</cp:lastModifiedBy>
  <cp:revision>302</cp:revision>
  <dcterms:created xsi:type="dcterms:W3CDTF">2021-12-12T15:03:03Z</dcterms:created>
  <dcterms:modified xsi:type="dcterms:W3CDTF">2021-12-14T00:05:18Z</dcterms:modified>
</cp:coreProperties>
</file>