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verage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81ea14c2_3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81ea14c2_3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81ea14c2_3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81ea14c2_3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e465c03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e465c03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81ea14c2_3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81ea14c2_3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81ea14c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81ea14c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81ea14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81ea14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d8181744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d8181744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Following Senior Project</a:t>
            </a:r>
            <a:br>
              <a:rPr lang="en"/>
            </a:br>
            <a:r>
              <a:rPr lang="en"/>
              <a:t>Sprint 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398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Baird, Evan Haskell, Justin Kur, Cody Trombley, Charlie Wingate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by Sprint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Acquire vehicles and confirm working status and begin becoming familiar with existing codebase.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controller machine to record image data it has sent; Begin mirroring mode implementation, Add ability to control camera movement.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server code to Python 3.5; Finish Mirroring mode; Collect raining data; Train and test supervised machine learning model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by Sprint (continued)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Sprint 4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Adjust model hyperparameters; Begin work on reinforcement learning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Explore feature extraction methods; Refine RL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 reinforcement learning; </a:t>
            </a:r>
            <a:r>
              <a:rPr lang="en"/>
              <a:t>Train and test machine learning model with object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7 &amp; 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Testing, Bug fixes, and Code Optimizations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Achievements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of supervised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reinforcement learning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Explored future avenues of models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Objectives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Develop more robust reinforcement learning model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Adjust reward and states to get more desirable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more driving training data and record more/better run scripts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Being able to reproduce good runs allows for easier data collection and behavior demonstration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integration of camera movement into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 possibility of “de-blur” procedure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05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Picar hardware cannot handle complex models at high speeds (segfaults)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Difficulty converting supervised neural models between formats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 often is not detectable due to motion blur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potentially use a “de-blur” procedure, but it may be too slow for real time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Physical condition of cars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Broken servo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Losing nuts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number of vehicles makes testing more difficult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Mitigations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p</a:t>
            </a:r>
            <a:r>
              <a:rPr lang="en"/>
              <a:t>lan to use reinforcement learning to train how to properly respond to the leader car’s movements.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Representing states in a meaningful way might be difficult (feature extraction)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also improve the tag based following mechanism as fallback.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Detection for Obstacle Avoidance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may train the model to detect objects which could be considered obstacles.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may or may not prove to be viable.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800" y="281475"/>
            <a:ext cx="6320500" cy="45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