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81ea14c2_3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81ea14c2_3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81ea14c2_3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81ea14c2_3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465c03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465c03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81ea14c2_3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81ea14c2_3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81ea14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81ea14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81ea14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81ea14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818174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818174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Following Senior Project</a:t>
            </a:r>
            <a:br>
              <a:rPr lang="en"/>
            </a:br>
            <a:r>
              <a:rPr lang="en"/>
              <a:t>Sprint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9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Baird, Evan Haskell, Justin Kur, Charlie Wingate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Acquire vehicles and confirm working status and begin becoming familiar with existing codebase.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controller machine to record image data it has sent; Begin mirroring mode implementation, Add ability to control camera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server code to Python 3.5; Finish Mirroring mode; Collect raining data; Train and test supervised machine learning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by Sprint (continued)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model hyperparameters; Begin work on reinforcement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Sprint 5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f</a:t>
            </a:r>
            <a:r>
              <a:rPr lang="en"/>
              <a:t>eatures; Implement Actor Critic RL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tabular model to accommodate new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7 &amp;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Testing, Bug fixes, and Code Optimizations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Achievements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tag size and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calibration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 actor critic reinforcement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Pose estimation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</a:t>
            </a:r>
            <a:r>
              <a:rPr lang="en"/>
              <a:t>homogeneity</a:t>
            </a:r>
            <a:r>
              <a:rPr lang="en"/>
              <a:t> feature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Develop more robust reinforcement learning 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states to get more desirable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integration of camera movement into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new features into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crash detection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0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train </a:t>
            </a:r>
            <a:r>
              <a:rPr lang="en"/>
              <a:t>initial</a:t>
            </a:r>
            <a:r>
              <a:rPr lang="en"/>
              <a:t> model because of dependance on tag being visible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Motion blur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Exploratory actions lose sight of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number of vehicles makes testing more difficult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Mitigations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difficult to foresee which RL approaches will do better than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Representing our features as states can be difficult in the tabular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also improve the tag based following mechanism as fallback.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00" y="270450"/>
            <a:ext cx="3563200" cy="26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150" y="195175"/>
            <a:ext cx="3680625" cy="476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100" y="3124575"/>
            <a:ext cx="1665600" cy="16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