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81ea14c2_3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81ea14c2_3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81ea14c2_3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81ea14c2_3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465c03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465c03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81ea14c2_3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81ea14c2_3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81ea14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81ea14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81ea14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81ea14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818174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818174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Following Senior Project</a:t>
            </a:r>
            <a:br>
              <a:rPr lang="en"/>
            </a:br>
            <a:r>
              <a:rPr lang="en"/>
              <a:t>Sprint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Baird, Evan Haskell, Justin Kur, Charlie Wingate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Acquire vehicles and confirm working status and begin becoming familiar with existing codebase.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controller machine to record image data it has sent; Begin mirroring mode implementation, Add ability to control camera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server code to Python 3.5; Finish Mirroring mode; Collect training data; Train and test supervised machine learning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 (continued)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model hyperparameters; Begin work on reinforcement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f</a:t>
            </a:r>
            <a:r>
              <a:rPr lang="en"/>
              <a:t>eatures; Implement Actor Critic RL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Sprint 6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tabular model to accommodate new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7 &amp;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Testing, Bug fixes, and Code Optimizations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Achievements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Tabular Q learning model with better state and action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PID controller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turning state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more data / experience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0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train </a:t>
            </a:r>
            <a:r>
              <a:rPr lang="en"/>
              <a:t>initial</a:t>
            </a:r>
            <a:r>
              <a:rPr lang="en"/>
              <a:t> model because of dependance on tag being visible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Motion blur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Exploratory actions lose sight of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vehicles makes testing more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Achieving optimal turning behavior is hard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difficult to collect experience without going off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our current approach we can still make use of off policy or manually collected data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0" y="270450"/>
            <a:ext cx="3563200" cy="26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150" y="195175"/>
            <a:ext cx="3680625" cy="476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100" y="3124575"/>
            <a:ext cx="1665600" cy="16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