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81ea14c2_3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81ea14c2_3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81ea14c2_3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81ea14c2_3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465c03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465c03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465c039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465c039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81ea14c2_3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81ea14c2_3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81ea14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81ea14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81ea14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81ea14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818174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818174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Following Senior Project</a:t>
            </a:r>
            <a:br>
              <a:rPr lang="en"/>
            </a:br>
            <a:r>
              <a:rPr lang="en"/>
              <a:t>Sprint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9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Baird, Evan Haskell, Justin Kur, Cody Trombley, Charlie Wingate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Acquire vehicles and confirm working status and begin becoming familiar with existing codebase.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Sprint 2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controller machine to record image data it has sent; Begin mirroring mode implementation, Add ability to control camera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 Mirroring mode; Collect and label training data; Train and test mirrored inputs machine learning model; Develop camera control module.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 (continued)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 vehicles to share data and incorporate into model; Adjust model 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object avoidance protocols; Implement switching leader and follower during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and test machine learning model with 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7 &amp;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Testing, Bug fixes, and Code Optimizations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Achievements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refactors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saving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detailed log export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log replay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5" y="152400"/>
            <a:ext cx="855194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mirroring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working time delay code, but really a “distance delay” will give us better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driving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drives must be performed so that examples of proper following behavior can be saved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labeling data for 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both provide labels for classification and bounding boxes so the network can learn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 existing PiCar library code to Python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0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 python version is 2.7, but we would prefer python 3 for Pytorch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work with cars requires changing of network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Mirror mode is not as simple as previously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number of vehicles makes testing more difficult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Mitigations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p</a:t>
            </a:r>
            <a:r>
              <a:rPr lang="en"/>
              <a:t>lan to use machine learning to train an AI on how to properly respond to the leader car’s movements.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computer vision turns out to not function </a:t>
            </a:r>
            <a:r>
              <a:rPr lang="en"/>
              <a:t>adequately</a:t>
            </a:r>
            <a:r>
              <a:rPr lang="en"/>
              <a:t>, we can still improve the existing tag based following mechanism.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for Obstacle Avoidance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may train the model to detect objects which could be considered obstacles.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model may or may not prove to be viable.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00" y="281475"/>
            <a:ext cx="6320500" cy="45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