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81ea14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81ea14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81ea14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81ea14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818174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818174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7d083d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7d083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7d083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7d083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818174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818174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7d083d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7d083d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highlighted in yellow will be our areas of focus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818174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818174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81ea14c2_3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81ea14c2_3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81ea14c2_3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81ea14c2_3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81ea14c2_3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81ea14c2_3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81ea14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81ea14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OoBVlce41iE1c83LnYFUg4t605zsJXHg/view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Following Senior Project</a:t>
            </a:r>
            <a:br>
              <a:rPr lang="en"/>
            </a:br>
            <a:r>
              <a:rPr lang="en"/>
              <a:t>Sprint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Baird, Evan Haskell, Justin Kur, Cody Trombley, Charlie Wingate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p</a:t>
            </a:r>
            <a:r>
              <a:rPr lang="en"/>
              <a:t>lan to use machine learning to train an AI on how to properly respond to the leader car’s movements.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computer vision turns out to not function </a:t>
            </a:r>
            <a:r>
              <a:rPr lang="en"/>
              <a:t>adequately</a:t>
            </a:r>
            <a:r>
              <a:rPr lang="en"/>
              <a:t>, we can still improve the existing tag based following mechanism.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for Obstacle Avoidance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may train the model to detect objects which could be considered obstacles.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model may or may not prove to be viable.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Tools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PiCar-Vs from SunFounder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Git, GitHub, GitHub Project Boards, Discord, Google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scripts for installation of dependencies and updating our project on the 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.NET for client application that controls leader (inherited from previous group)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gamepad for controlling the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for vehicle navigation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OpenCV computer vision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 and fastai libraries for 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00" y="281475"/>
            <a:ext cx="6320500" cy="45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 title="long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225" y="280138"/>
            <a:ext cx="6110975" cy="45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Picture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group is continuing an </a:t>
            </a:r>
            <a:r>
              <a:rPr lang="en"/>
              <a:t>earlier </a:t>
            </a:r>
            <a:r>
              <a:rPr lang="en"/>
              <a:t>effort from another project team in the </a:t>
            </a:r>
            <a:r>
              <a:rPr lang="en"/>
              <a:t>development</a:t>
            </a:r>
            <a:r>
              <a:rPr lang="en"/>
              <a:t> of an automated leader/follower vehicle system.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system is composed of the following: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desktop application to allow pilots to operate the vehicles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or more camera equipped programmable smart vehicles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our project is to ultimately increase the functionality, improve the performance, and increase the ease of use of the leader/follower vehicle system.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 a vehicle pilot, I need to be able to control the directional input of a designated leader car.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 a following vehicle, I need to quickly and accurately determine the direction and speed the leader is navigati</a:t>
            </a:r>
            <a:r>
              <a:rPr lang="en" sz="1400"/>
              <a:t>ng </a:t>
            </a:r>
            <a:r>
              <a:rPr lang="en" sz="1400"/>
              <a:t>and move in the appropriate direction.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 a following vehicle, I need to determine when I have lost sight of my target and take corrective action to reestablish line of sight.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 a following vehicle, I want to be able to detect and navigate around obstacles between myself and the leader.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 a vehicle pilot, I want to be able to switch which vehicle is the leader on the fly.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 a vehicle operator, I want to be able to send precreated input data to the lead car.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R1.	</a:t>
            </a:r>
            <a:r>
              <a:rPr lang="en" sz="1400"/>
              <a:t>The system shall support at least two cars: one to lead and one to follow.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R2.	The system shall allow any one registered vehicle to function as the lead vehicle.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R3.	The system shall allow any registered vehicle to function as a following vehicle.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R4. 	The system shall allow the user to transmit directional movement instructions to the vehicle in leader mode.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R5. 	A following vehicle shall avoid collisions with the leader vehicle.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R6. 	A following vehicle shall maintain a safe distance from the leading vehicle.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R7.	A following vehicle shall stay within a reasonable configurable distance from the leading vehicle.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R8.	A following vehicle shall avoid collisions with foreign obstacles.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R9.	A following vehicle that loses visual contact with a leader should attempt to reestablish following protocol.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" sz="1400"/>
              <a:t>R10.	The system shall allow the user to enable logging and saving image data received on the remote client from the following vehicle.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Requirements (continued)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R11.	The system shall allow a mirroring mode, wherein the following vehicle mirrors </a:t>
            </a:r>
            <a:r>
              <a:rPr lang="en" sz="1400"/>
              <a:t>t</a:t>
            </a:r>
            <a:r>
              <a:rPr lang="en" sz="1400"/>
              <a:t>he instructions given to the leading vehicle on a delay.</a:t>
            </a:r>
            <a:br>
              <a:rPr lang="en" sz="1400"/>
            </a:br>
            <a:r>
              <a:rPr lang="en" sz="1400"/>
              <a:t>R12.	The server application shall be able to log all movement inputs from a driving session.</a:t>
            </a:r>
            <a:br>
              <a:rPr lang="en" sz="1400"/>
            </a:br>
            <a:r>
              <a:rPr lang="en" sz="1400"/>
              <a:t>R13.	The leader car shall be able to read and execute input data from a saved file.</a:t>
            </a:r>
            <a:br>
              <a:rPr lang="en" sz="1400"/>
            </a:br>
            <a:r>
              <a:rPr lang="en" sz="1400"/>
              <a:t>R14.	The system shall be able switch leader and follower vehicles during program execution.</a:t>
            </a:r>
            <a:br>
              <a:rPr lang="en" sz="1400"/>
            </a:br>
            <a:r>
              <a:rPr lang="en" sz="1400"/>
              <a:t>R15.	The system shall be secure to external threats.</a:t>
            </a:r>
            <a:br>
              <a:rPr lang="en" sz="1400"/>
            </a:br>
            <a:r>
              <a:rPr lang="en" sz="1400"/>
              <a:t>R16.	The application shall have zero severity level one defects.</a:t>
            </a:r>
            <a:br>
              <a:rPr lang="en" sz="1400"/>
            </a:br>
            <a:r>
              <a:rPr lang="en" sz="1400"/>
              <a:t>R17.	The application shall support a remote control range of 20 meters.</a:t>
            </a:r>
            <a:br>
              <a:rPr lang="en" sz="1400"/>
            </a:br>
            <a:r>
              <a:rPr lang="en" sz="1400"/>
              <a:t>R18.	The application shall have a mean time between failures of 30 days.</a:t>
            </a:r>
            <a:br>
              <a:rPr lang="en" sz="1400"/>
            </a:br>
            <a:r>
              <a:rPr lang="en" sz="1400"/>
              <a:t>R19.	The system shall allow one user to control the leader vehicle at a time.</a:t>
            </a:r>
            <a:br>
              <a:rPr lang="en" sz="1400"/>
            </a:br>
            <a:r>
              <a:rPr lang="en" sz="1400"/>
              <a:t>R20.	User input will have a response time of at most 250 milliseconds.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Acquire vehicles and confirm working status and begin becoming familiar with existing codebase.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controller machine to record image data it’s sent; Collect driving training data; Begin labeling data for 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 collecting and labeling training data; Train and test mirrored inputs machine learning model; Develop camera control module.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 (continued)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 vehicles to share data and incorporate into model; Adjust model 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object avoidance protocols; Implement switching leader and follower during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and test machine learning model with 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7 &amp;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Testing, Bug fixes, and Code Optimizations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controller machine to record image data it’s sent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already receives image frames, but they must be saved and organized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driving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drives must be performed so that examples of proper following behavior can be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labeling data for 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the foundation of our machine learning driving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logging into 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with the .NET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effectively pilot via keyboard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of the vehicle is slightly inaccurate (alignment of wheels)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