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4C5"/>
    <a:srgbClr val="EA6984"/>
    <a:srgbClr val="B73375"/>
    <a:srgbClr val="A32D68"/>
    <a:srgbClr val="D56AA0"/>
    <a:srgbClr val="F7E2ED"/>
    <a:srgbClr val="6F1F47"/>
    <a:srgbClr val="EC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Quickly order the food that you desire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No registrations required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" y="2908300"/>
            <a:ext cx="6622109" cy="391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>
            <a:stCxn id="7" idx="6"/>
            <a:endCxn id="19" idx="2"/>
          </p:cNvCxnSpPr>
          <p:nvPr/>
        </p:nvCxnSpPr>
        <p:spPr>
          <a:xfrm flipV="1">
            <a:off x="2686958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How does it work?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86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LuncherBox</vt:lpstr>
      <vt:lpstr>The problem</vt:lpstr>
      <vt:lpstr>The solution</vt:lpstr>
      <vt:lpstr>Roadmap</vt:lpstr>
      <vt:lpstr>How does it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110</cp:revision>
  <dcterms:created xsi:type="dcterms:W3CDTF">2019-04-17T16:33:45Z</dcterms:created>
  <dcterms:modified xsi:type="dcterms:W3CDTF">2019-04-18T09:22:41Z</dcterms:modified>
</cp:coreProperties>
</file>