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0" r:id="rId9"/>
    <p:sldId id="261" r:id="rId10"/>
    <p:sldId id="259" r:id="rId11"/>
    <p:sldId id="269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>
        <p:scale>
          <a:sx n="75" d="100"/>
          <a:sy n="75" d="100"/>
        </p:scale>
        <p:origin x="194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24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/>
          <p:nvPr/>
        </p:nvCxnSpPr>
        <p:spPr>
          <a:xfrm flipV="1">
            <a:off x="2690133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Competition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/>
          </a:bodyPr>
          <a:lstStyle/>
          <a:p>
            <a:pPr algn="r"/>
            <a:r>
              <a:rPr lang="en-GB" sz="66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Conclusion and future</a:t>
            </a:r>
            <a:endParaRPr lang="en-GB" sz="2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0" y="2305457"/>
            <a:ext cx="5559122" cy="40470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5031" y="1782237"/>
            <a:ext cx="4702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Implement more features, such as payment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Integrate the app in existing restaurants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Improve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based on the feedback from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them</a:t>
            </a:r>
          </a:p>
          <a:p>
            <a:pPr marL="914400" lvl="1" indent="-457200">
              <a:buFontTx/>
              <a:buChar char="-"/>
            </a:pP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Implement i18n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Delirium Products!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2" name="Picture 8" descr="https://scontent-sof1-1.xx.fbcdn.net/v/t1.15752-9/58087852_438603586895117_8924463019090509824_n.png?_nc_cat=107&amp;_nc_ht=scontent-sof1-1.xx&amp;oh=26f40f64c41bd9ba40d6cfa29b97969d&amp;oe=5D2AD4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2117586"/>
            <a:ext cx="2346012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0.githubusercontent.com/u/35530157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84" y="2117586"/>
            <a:ext cx="2346011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>
            <a:spLocks/>
          </p:cNvSpPr>
          <p:nvPr/>
        </p:nvSpPr>
        <p:spPr>
          <a:xfrm>
            <a:off x="704193" y="4865919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Simo Aleksandrov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571590" y="4844682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Lyubo Lyubchev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20" y="2353528"/>
            <a:ext cx="11070772" cy="2387600"/>
          </a:xfrm>
        </p:spPr>
        <p:txBody>
          <a:bodyPr>
            <a:noAutofit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Thanks for your attention!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866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registrations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Features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Easy to use interface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Navigate through the menu with ease!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Admin panel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Easily create, edit and delete products, ditch the paper menu!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Order status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Check your order status in real time!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Fully web based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No need to download, just open in your browser and use it on any device!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7136" y="3340755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🍴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Instruct the chefs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Provide special instructions to the chefs about your order!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🏃 PWA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Built with the latest and greatest technologies, providing you with a blazing fast experience!</a:t>
            </a: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Technology Stack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8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690">
            <a:off x="6155726" y="1892039"/>
            <a:ext cx="1540504" cy="14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Architecture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30" descr="Image result for k8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69" y="4996745"/>
            <a:ext cx="1240985" cy="12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95889" y="1962168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78169" y="1961217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3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5888" y="6187112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K8s Master Node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435" y="2993429"/>
            <a:ext cx="9144000" cy="1263996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Demo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Owners will pay a monthly fee to use the service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They will get a fully customized restaurant menu and admin panel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hardware required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0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Business model - B2B</a:t>
            </a:r>
            <a:endParaRPr lang="en-GB" sz="7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4" y="2260600"/>
            <a:ext cx="5465147" cy="4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Pricing plans</a:t>
            </a:r>
            <a:endParaRPr lang="en-GB" sz="72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49815" y="1857618"/>
            <a:ext cx="2591108" cy="4064285"/>
          </a:xfrm>
          <a:prstGeom prst="roundRect">
            <a:avLst>
              <a:gd name="adj" fmla="val 13601"/>
            </a:avLst>
          </a:prstGeom>
          <a:solidFill>
            <a:schemeClr val="bg1"/>
          </a:solidFill>
          <a:ln>
            <a:noFill/>
          </a:ln>
          <a:effectLst>
            <a:outerShdw blurRad="469900" sx="103000" sy="103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363826" y="2533569"/>
            <a:ext cx="236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baseline="30000" dirty="0" smtClean="0">
                <a:latin typeface="Nunito Black" panose="00000A00000000000000" pitchFamily="2" charset="0"/>
              </a:rPr>
              <a:t>$ </a:t>
            </a:r>
            <a:r>
              <a:rPr lang="en-GB" sz="4400" b="1" dirty="0" smtClean="0">
                <a:latin typeface="Nunito Black" panose="00000A00000000000000" pitchFamily="2" charset="0"/>
              </a:rPr>
              <a:t>149.99</a:t>
            </a:r>
            <a:endParaRPr lang="en-GB" sz="4400" b="1" baseline="30000" dirty="0">
              <a:latin typeface="Nunito Black" panose="00000A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8028" y="3187053"/>
            <a:ext cx="13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per month</a:t>
            </a:r>
            <a:endParaRPr lang="en-GB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737584" y="3714619"/>
            <a:ext cx="1762125" cy="0"/>
          </a:xfrm>
          <a:prstGeom prst="line">
            <a:avLst/>
          </a:prstGeom>
          <a:ln w="3175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523641" y="1857618"/>
            <a:ext cx="2591108" cy="4064285"/>
            <a:chOff x="2680659" y="1913900"/>
            <a:chExt cx="2591108" cy="4064285"/>
          </a:xfrm>
        </p:grpSpPr>
        <p:sp>
          <p:nvSpPr>
            <p:cNvPr id="4" name="Rounded Rectangle 3"/>
            <p:cNvSpPr/>
            <p:nvPr/>
          </p:nvSpPr>
          <p:spPr>
            <a:xfrm>
              <a:off x="2680659" y="1913900"/>
              <a:ext cx="2591108" cy="4064285"/>
            </a:xfrm>
            <a:prstGeom prst="roundRect">
              <a:avLst>
                <a:gd name="adj" fmla="val 13601"/>
              </a:avLst>
            </a:prstGeom>
            <a:solidFill>
              <a:schemeClr val="bg1"/>
            </a:solidFill>
            <a:ln>
              <a:noFill/>
            </a:ln>
            <a:effectLst>
              <a:outerShdw blurRad="469900" sx="103000" sy="103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8680" y="2615763"/>
              <a:ext cx="2135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 smtClean="0">
                  <a:latin typeface="Nunito Black" panose="00000A00000000000000" pitchFamily="2" charset="0"/>
                </a:rPr>
                <a:t>$ </a:t>
              </a:r>
              <a:r>
                <a:rPr lang="en-GB" sz="4000" b="1" dirty="0" smtClean="0">
                  <a:latin typeface="Nunito Black" panose="00000A00000000000000" pitchFamily="2" charset="0"/>
                </a:rPr>
                <a:t>39.99</a:t>
              </a:r>
              <a:endParaRPr lang="en-GB" sz="4000" b="1" baseline="30000" dirty="0">
                <a:latin typeface="Nunito Black" panose="00000A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92280" y="3216997"/>
              <a:ext cx="13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rPr>
                <a:t>per month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48000" y="3761219"/>
              <a:ext cx="1762125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85241" y="387562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For small restaurants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266" y="4722620"/>
              <a:ext cx="173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 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Up to 50 people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32370" y="1543581"/>
            <a:ext cx="2591108" cy="4064285"/>
            <a:chOff x="4966117" y="1562919"/>
            <a:chExt cx="2591108" cy="4064285"/>
          </a:xfrm>
        </p:grpSpPr>
        <p:grpSp>
          <p:nvGrpSpPr>
            <p:cNvPr id="37" name="Group 36"/>
            <p:cNvGrpSpPr/>
            <p:nvPr/>
          </p:nvGrpSpPr>
          <p:grpSpPr>
            <a:xfrm>
              <a:off x="4966117" y="1562919"/>
              <a:ext cx="2591108" cy="4064285"/>
              <a:chOff x="4960561" y="1229545"/>
              <a:chExt cx="2591108" cy="40642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60561" y="1229545"/>
                <a:ext cx="2591108" cy="4064285"/>
              </a:xfrm>
              <a:prstGeom prst="roundRect">
                <a:avLst>
                  <a:gd name="adj" fmla="val 136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69900" sx="103000" sy="103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235548" y="1848069"/>
                <a:ext cx="2034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400" b="1" baseline="30000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$ </a:t>
                </a:r>
                <a:r>
                  <a:rPr lang="en-GB" sz="4000" b="1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59.99</a:t>
                </a:r>
                <a:endParaRPr lang="en-GB" sz="4400" b="1" baseline="30000" dirty="0">
                  <a:gradFill>
                    <a:gsLst>
                      <a:gs pos="0">
                        <a:srgbClr val="D56AA0"/>
                      </a:gs>
                      <a:gs pos="100000">
                        <a:srgbClr val="EA6984"/>
                      </a:gs>
                    </a:gsLst>
                    <a:lin ang="13500000" scaled="0"/>
                  </a:gradFill>
                  <a:latin typeface="Nunito Black" panose="00000A00000000000000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84646" y="2421459"/>
                <a:ext cx="133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65000"/>
                      </a:schemeClr>
                    </a:solidFill>
                    <a:latin typeface="Nunito Black" panose="00000A00000000000000" pitchFamily="2" charset="0"/>
                  </a:rPr>
                  <a:t>per month</a:t>
                </a:r>
                <a:endParaRPr lang="en-GB" dirty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370477" y="2934146"/>
                <a:ext cx="1762125" cy="0"/>
              </a:xfrm>
              <a:prstGeom prst="line">
                <a:avLst/>
              </a:prstGeom>
              <a:ln w="3175">
                <a:gradFill>
                  <a:gsLst>
                    <a:gs pos="0">
                      <a:srgbClr val="D56AA0"/>
                    </a:gs>
                    <a:gs pos="100000">
                      <a:srgbClr val="EA698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5507008" y="352464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D56AA0"/>
                  </a:solidFill>
                  <a:latin typeface="Nunito Black" panose="00000A00000000000000" pitchFamily="2" charset="0"/>
                </a:rPr>
                <a:t>For medium restaurants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76032" y="4371640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DF6A9D"/>
                  </a:solidFill>
                  <a:latin typeface="Font Awesome 5 Free Solid" panose="02000503000000000000" pitchFamily="50" charset="2"/>
                </a:rPr>
                <a:t></a:t>
              </a:r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r>
                <a:rPr lang="en-GB" sz="1200" dirty="0" smtClean="0">
                  <a:solidFill>
                    <a:srgbClr val="DA6A9F"/>
                  </a:solidFill>
                  <a:latin typeface="Nunito Black" panose="00000A00000000000000" pitchFamily="2" charset="0"/>
                </a:rPr>
                <a:t>Up to 100 people</a:t>
              </a:r>
              <a:r>
                <a:rPr lang="en-GB" sz="1200" dirty="0" smtClean="0">
                  <a:solidFill>
                    <a:srgbClr val="DA6A9F"/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rgbClr val="DA6A9F"/>
                </a:solidFill>
                <a:latin typeface="Font Awesome 5 Free Solid" panose="02000503000000000000" pitchFamily="50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827060" y="4000985"/>
            <a:ext cx="148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For large restaurants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6084" y="484798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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Up to 200 people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Font Awesome 5 Free Solid" panose="02000503000000000000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5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294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Font Awesome 5 Free Solid</vt:lpstr>
      <vt:lpstr>Nunito</vt:lpstr>
      <vt:lpstr>Nunito Black</vt:lpstr>
      <vt:lpstr>Office Theme</vt:lpstr>
      <vt:lpstr>LuncherBox</vt:lpstr>
      <vt:lpstr>The problem</vt:lpstr>
      <vt:lpstr>The solution</vt:lpstr>
      <vt:lpstr>Features</vt:lpstr>
      <vt:lpstr>Technology Stack</vt:lpstr>
      <vt:lpstr>Architecture</vt:lpstr>
      <vt:lpstr>Demo</vt:lpstr>
      <vt:lpstr>PowerPoint Presentation</vt:lpstr>
      <vt:lpstr>PowerPoint Presentation</vt:lpstr>
      <vt:lpstr>Roadmap</vt:lpstr>
      <vt:lpstr>Competition</vt:lpstr>
      <vt:lpstr>Conclusion and future</vt:lpstr>
      <vt:lpstr>Delirium Products!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LuncherBox</dc:title>
  <dc:creator>Windows User</dc:creator>
  <cp:lastModifiedBy>Windows User</cp:lastModifiedBy>
  <cp:revision>313</cp:revision>
  <dcterms:created xsi:type="dcterms:W3CDTF">2019-04-17T16:33:45Z</dcterms:created>
  <dcterms:modified xsi:type="dcterms:W3CDTF">2019-04-18T20:24:25Z</dcterms:modified>
</cp:coreProperties>
</file>