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4C5"/>
    <a:srgbClr val="EA6984"/>
    <a:srgbClr val="B73375"/>
    <a:srgbClr val="A32D68"/>
    <a:srgbClr val="D56AA0"/>
    <a:srgbClr val="F7E2ED"/>
    <a:srgbClr val="6F1F47"/>
    <a:srgbClr val="ECE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5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3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07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2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3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80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43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ExtraBold" panose="00000900000000000000" pitchFamily="2" charset="0"/>
              </a:rPr>
              <a:t>LuncherBox</a:t>
            </a:r>
            <a:endParaRPr lang="en-GB" sz="40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ExtraBold" panose="000009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873"/>
            <a:ext cx="7605703" cy="52811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60030" y="1953156"/>
            <a:ext cx="4702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ExtraBold" panose="00000900000000000000" pitchFamily="2" charset="0"/>
              </a:rPr>
              <a:t>Placing orders has never been faster.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ExtraBold" panose="000009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6647544" y="4762498"/>
            <a:ext cx="52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Project by Delirium Products!</a:t>
            </a:r>
          </a:p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deliriumproducts.me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5576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ExtraBold" panose="00000900000000000000" pitchFamily="2" charset="0"/>
              </a:rPr>
              <a:t>The problem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ExtraBold" panose="000009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ExtraBold" panose="00000900000000000000" pitchFamily="2" charset="0"/>
              </a:rPr>
              <a:t>- Waiting too long just to have your order taken</a:t>
            </a:r>
          </a:p>
          <a:p>
            <a:pPr lvl="1"/>
            <a:endParaRPr lang="en-GB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Nunito ExtraBold" panose="00000900000000000000" pitchFamily="2" charset="0"/>
            </a:endParaRPr>
          </a:p>
          <a:p>
            <a:pPr lvl="1"/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ExtraBold" panose="00000900000000000000" pitchFamily="2" charset="0"/>
              </a:rPr>
              <a:t>- Waiting too long for customers to choose their food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  <a:latin typeface="Nunito ExtraBold" panose="00000900000000000000" pitchFamily="2" charset="0"/>
            </a:endParaRPr>
          </a:p>
          <a:p>
            <a:pPr lvl="1"/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  <a:latin typeface="Nunito ExtraBold" panose="00000900000000000000" pitchFamily="2" charset="0"/>
            </a:endParaRPr>
          </a:p>
          <a:p>
            <a:pPr lvl="1"/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ExtraBold" panose="00000900000000000000" pitchFamily="2" charset="0"/>
              </a:rPr>
              <a:t>- </a:t>
            </a: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ExtraBold" panose="00000900000000000000" pitchFamily="2" charset="0"/>
              </a:rPr>
              <a:t>High turnover for waiters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/>
          <p:cNvGrpSpPr/>
          <p:nvPr/>
        </p:nvGrpSpPr>
        <p:grpSpPr>
          <a:xfrm rot="20143496">
            <a:off x="-2982265" y="-4038029"/>
            <a:ext cx="6769017" cy="6769017"/>
            <a:chOff x="-2481597" y="-3108741"/>
            <a:chExt cx="6769017" cy="676901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76376">
              <a:off x="-2481597" y="-3108741"/>
              <a:ext cx="6769017" cy="676901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56504">
              <a:off x="-255208" y="1158011"/>
              <a:ext cx="1793583" cy="1793583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7" y="1849869"/>
            <a:ext cx="6994416" cy="49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50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ExtraBold" panose="00000900000000000000" pitchFamily="2" charset="0"/>
              </a:rPr>
              <a:t>The solution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ExtraBold" panose="000009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ExtraBold" panose="00000900000000000000" pitchFamily="2" charset="0"/>
              </a:rPr>
              <a:t>- Fast, responsive and beautiful web app</a:t>
            </a: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ExtraBold" panose="000009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ExtraBold" panose="00000900000000000000" pitchFamily="2" charset="0"/>
              </a:rPr>
              <a:t>- Quickly order the food that you desire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ExtraBold" panose="000009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ExtraBold" panose="000009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ExtraBold" panose="00000900000000000000" pitchFamily="2" charset="0"/>
              </a:rPr>
              <a:t>- No registrations required</a:t>
            </a:r>
          </a:p>
          <a:p>
            <a:pPr marL="914400" lvl="1" indent="-457200">
              <a:buFontTx/>
              <a:buChar char="-"/>
            </a:pP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ExtraBold" panose="000009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ExtraBold" panose="00000900000000000000" pitchFamily="2" charset="0"/>
              </a:rPr>
              <a:t>- Use on any device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ExtraBold" panose="000009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100" y="2908300"/>
            <a:ext cx="6622109" cy="39116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6917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ExtraBold" panose="00000900000000000000" pitchFamily="2" charset="0"/>
              </a:rPr>
              <a:t>Roadmap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ExtraBold" panose="000009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Oval 6"/>
          <p:cNvSpPr/>
          <p:nvPr/>
        </p:nvSpPr>
        <p:spPr>
          <a:xfrm>
            <a:off x="1073205" y="2911557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19175" y="3350020"/>
            <a:ext cx="1009650" cy="688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07" y="3366562"/>
            <a:ext cx="703412" cy="703742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3949980" y="2896190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6823669" y="2887434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08" y="3324320"/>
            <a:ext cx="568295" cy="75749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479" y="3330043"/>
            <a:ext cx="466539" cy="746043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9584598" y="2887433"/>
            <a:ext cx="1613753" cy="1613753"/>
            <a:chOff x="9556023" y="2887433"/>
            <a:chExt cx="1613753" cy="1613753"/>
          </a:xfrm>
        </p:grpSpPr>
        <p:sp>
          <p:nvSpPr>
            <p:cNvPr id="22" name="Oval 21"/>
            <p:cNvSpPr/>
            <p:nvPr/>
          </p:nvSpPr>
          <p:spPr>
            <a:xfrm>
              <a:off x="9556023" y="2887433"/>
              <a:ext cx="1613753" cy="1613753"/>
            </a:xfrm>
            <a:prstGeom prst="ellipse">
              <a:avLst/>
            </a:prstGeom>
            <a:gradFill>
              <a:gsLst>
                <a:gs pos="100000">
                  <a:srgbClr val="EA6984"/>
                </a:gs>
                <a:gs pos="0">
                  <a:srgbClr val="D56AA0"/>
                </a:gs>
              </a:gsLst>
              <a:lin ang="13500000" scaled="1"/>
            </a:gradFill>
            <a:ln w="69850">
              <a:solidFill>
                <a:srgbClr val="D56AA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492" y="3305384"/>
              <a:ext cx="747730" cy="747730"/>
            </a:xfrm>
            <a:prstGeom prst="rect">
              <a:avLst/>
            </a:prstGeom>
          </p:spPr>
        </p:pic>
      </p:grpSp>
      <p:cxnSp>
        <p:nvCxnSpPr>
          <p:cNvPr id="26" name="Straight Connector 25"/>
          <p:cNvCxnSpPr>
            <a:stCxn id="7" idx="6"/>
            <a:endCxn id="19" idx="2"/>
          </p:cNvCxnSpPr>
          <p:nvPr/>
        </p:nvCxnSpPr>
        <p:spPr>
          <a:xfrm flipV="1">
            <a:off x="2686958" y="3703067"/>
            <a:ext cx="1263022" cy="15367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6"/>
            <a:endCxn id="21" idx="2"/>
          </p:cNvCxnSpPr>
          <p:nvPr/>
        </p:nvCxnSpPr>
        <p:spPr>
          <a:xfrm flipV="1">
            <a:off x="5563733" y="3694311"/>
            <a:ext cx="1259936" cy="8756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6"/>
            <a:endCxn id="22" idx="2"/>
          </p:cNvCxnSpPr>
          <p:nvPr/>
        </p:nvCxnSpPr>
        <p:spPr>
          <a:xfrm flipV="1">
            <a:off x="8437422" y="3694310"/>
            <a:ext cx="1147176" cy="1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93897" y="3589687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6078012" y="3573246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8889947" y="3582001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673926" y="2241102"/>
            <a:ext cx="220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ExtraBold" panose="00000900000000000000" pitchFamily="2" charset="0"/>
              </a:rPr>
              <a:t>Q4 2018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ExtraBold" panose="000009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82130" y="2226549"/>
            <a:ext cx="234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ExtraBold" panose="00000900000000000000" pitchFamily="2" charset="0"/>
              </a:rPr>
              <a:t>Q1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ExtraBold" panose="000009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46733" y="2200001"/>
            <a:ext cx="236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ExtraBold" panose="00000900000000000000" pitchFamily="2" charset="0"/>
              </a:rPr>
              <a:t>Q2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ExtraBold" panose="00000900000000000000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55419" y="2175342"/>
            <a:ext cx="225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ExtraBold" panose="00000900000000000000" pitchFamily="2" charset="0"/>
              </a:rPr>
              <a:t>Q3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ExtraBold" panose="000009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9109" y="4761007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ExtraBold" panose="00000900000000000000" pitchFamily="2" charset="0"/>
              </a:rPr>
              <a:t>Research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ExtraBold" panose="00000900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12968" y="4740802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ExtraBold" panose="00000900000000000000" pitchFamily="2" charset="0"/>
              </a:rPr>
              <a:t>MVP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ExtraBold" panose="00000900000000000000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86827" y="4700774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ExtraBold" panose="00000900000000000000" pitchFamily="2" charset="0"/>
              </a:rPr>
              <a:t>Beta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ExtraBold" panose="00000900000000000000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50502" y="4712030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ExtraBold" panose="00000900000000000000" pitchFamily="2" charset="0"/>
              </a:rPr>
              <a:t>Pilot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10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ExtraBold" panose="00000900000000000000" pitchFamily="2" charset="0"/>
              </a:rPr>
              <a:t>How does it work?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ExtraBold" panose="000009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1019175" y="3350020"/>
            <a:ext cx="1009650" cy="688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43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86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Nunito</vt:lpstr>
      <vt:lpstr>Nunito ExtraBold</vt:lpstr>
      <vt:lpstr>Office Theme</vt:lpstr>
      <vt:lpstr>LuncherBox</vt:lpstr>
      <vt:lpstr>The problem</vt:lpstr>
      <vt:lpstr>The solution</vt:lpstr>
      <vt:lpstr>Roadmap</vt:lpstr>
      <vt:lpstr>How does it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NiggerBox</dc:title>
  <dc:creator>Windows User</dc:creator>
  <cp:lastModifiedBy>Windows User</cp:lastModifiedBy>
  <cp:revision>109</cp:revision>
  <dcterms:created xsi:type="dcterms:W3CDTF">2019-04-17T16:33:45Z</dcterms:created>
  <dcterms:modified xsi:type="dcterms:W3CDTF">2019-04-17T19:33:29Z</dcterms:modified>
</cp:coreProperties>
</file>