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A94"/>
    <a:srgbClr val="EA6984"/>
    <a:srgbClr val="A32D68"/>
    <a:srgbClr val="E6A4C5"/>
    <a:srgbClr val="B73375"/>
    <a:srgbClr val="D56AA0"/>
    <a:srgbClr val="F7E2ED"/>
    <a:srgbClr val="6F1F47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>
        <p:scale>
          <a:sx n="75" d="100"/>
          <a:sy n="75" d="100"/>
        </p:scale>
        <p:origin x="21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3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24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14.png"/><Relationship Id="rId19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4596">
            <a:off x="372053" y="3576851"/>
            <a:ext cx="3128101" cy="312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2459">
            <a:off x="8361232" y="4930487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206765" y="2132019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8034">
            <a:off x="8304578" y="2610034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074037" y="3190781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2096178" y="4289626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432986" y="3887046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57731" y="5193422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57150">
            <a:solidFill>
              <a:srgbClr val="EA6984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657" y="5093557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54795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" panose="000005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" panose="000005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215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PowerPoint Presentation</vt:lpstr>
      <vt:lpstr>PowerPoint Presentation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238</cp:revision>
  <dcterms:created xsi:type="dcterms:W3CDTF">2019-04-17T16:33:45Z</dcterms:created>
  <dcterms:modified xsi:type="dcterms:W3CDTF">2019-04-18T18:38:41Z</dcterms:modified>
</cp:coreProperties>
</file>