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6AA0"/>
    <a:srgbClr val="EA6984"/>
    <a:srgbClr val="E6A4C5"/>
    <a:srgbClr val="F7E2ED"/>
    <a:srgbClr val="A32D68"/>
    <a:srgbClr val="6F1F47"/>
    <a:srgbClr val="B73375"/>
    <a:srgbClr val="ECE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560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5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63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07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62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39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67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31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80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20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43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2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5D807-3FBC-4F6F-9B3B-F8E209AEAD47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2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Nunito ExtraBold" panose="00000900000000000000" pitchFamily="2" charset="0"/>
              </a:rPr>
              <a:t>LuncherBox</a:t>
            </a:r>
            <a:endParaRPr lang="en-GB" sz="40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Nunito ExtraBold" panose="00000900000000000000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6873"/>
            <a:ext cx="7605703" cy="528112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60030" y="1953156"/>
            <a:ext cx="47026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GB" sz="3200" b="1" dirty="0" smtClean="0">
                <a:solidFill>
                  <a:srgbClr val="E6A4C5"/>
                </a:solidFill>
                <a:latin typeface="Nunito" panose="00000500000000000000" pitchFamily="2" charset="0"/>
              </a:rPr>
              <a:t>Placing orders has never been faster.</a:t>
            </a:r>
            <a:endParaRPr lang="en-GB" sz="32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6647544" y="4762498"/>
            <a:ext cx="528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rgbClr val="E6A4C5"/>
                </a:solidFill>
                <a:latin typeface="Nunito" panose="00000500000000000000" pitchFamily="2" charset="0"/>
              </a:rPr>
              <a:t>Project by Delirium Products!</a:t>
            </a:r>
          </a:p>
          <a:p>
            <a:pPr algn="ctr"/>
            <a:r>
              <a:rPr lang="en-GB" sz="2400" b="1" dirty="0" smtClean="0">
                <a:solidFill>
                  <a:srgbClr val="E6A4C5"/>
                </a:solidFill>
                <a:latin typeface="Nunito" panose="00000500000000000000" pitchFamily="2" charset="0"/>
              </a:rPr>
              <a:t>deliriumproducts.me</a:t>
            </a:r>
            <a:endParaRPr lang="en-GB" sz="24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557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ExtraBold" panose="00000900000000000000" pitchFamily="2" charset="0"/>
              </a:rPr>
              <a:t>The problem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ExtraBold" panose="000009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7460" y="1782237"/>
            <a:ext cx="47026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 smtClean="0">
                <a:solidFill>
                  <a:srgbClr val="E6A4C5"/>
                </a:solidFill>
                <a:latin typeface="Nunito" panose="00000500000000000000" pitchFamily="2" charset="0"/>
              </a:rPr>
              <a:t>- Waiting too long just to have your order taken</a:t>
            </a:r>
          </a:p>
          <a:p>
            <a:pPr lvl="1"/>
            <a:endParaRPr lang="en-GB" sz="2800" b="1" dirty="0" smtClean="0">
              <a:solidFill>
                <a:srgbClr val="E6A4C5"/>
              </a:solidFill>
              <a:latin typeface="Nunito" panose="000005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rgbClr val="E6A4C5"/>
                </a:solidFill>
                <a:latin typeface="Nunito" panose="00000500000000000000" pitchFamily="2" charset="0"/>
              </a:rPr>
              <a:t>- Waiting too long for customers to choose their food</a:t>
            </a:r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  <a:p>
            <a:pPr lvl="1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rgbClr val="E6A4C5"/>
                </a:solidFill>
                <a:latin typeface="Nunito" panose="00000500000000000000" pitchFamily="2" charset="0"/>
              </a:rPr>
              <a:t>- </a:t>
            </a:r>
            <a:r>
              <a:rPr lang="en-GB" sz="2800" b="1" dirty="0" smtClean="0">
                <a:solidFill>
                  <a:srgbClr val="E6A4C5"/>
                </a:solidFill>
                <a:latin typeface="Nunito" panose="00000500000000000000" pitchFamily="2" charset="0"/>
              </a:rPr>
              <a:t>High turnover for waiters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508" b="99388" l="350" r="9528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299" y="1967631"/>
            <a:ext cx="6874330" cy="490937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 rot="20143496">
            <a:off x="-2982265" y="-4038029"/>
            <a:ext cx="6769017" cy="6769017"/>
            <a:chOff x="-2481597" y="-3108741"/>
            <a:chExt cx="6769017" cy="6769017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576376">
              <a:off x="-2481597" y="-3108741"/>
              <a:ext cx="6769017" cy="676901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56504">
              <a:off x="-255208" y="1158011"/>
              <a:ext cx="1793583" cy="17935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97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ExtraBold" panose="00000900000000000000" pitchFamily="2" charset="0"/>
              </a:rPr>
              <a:t>The solution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ExtraBold" panose="000009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687460" y="1782237"/>
            <a:ext cx="47026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 smtClean="0">
                <a:solidFill>
                  <a:srgbClr val="E6A4C5"/>
                </a:solidFill>
                <a:latin typeface="Nunito" panose="00000500000000000000" pitchFamily="2" charset="0"/>
              </a:rPr>
              <a:t>- Fast, responsive and beautiful web app</a:t>
            </a:r>
          </a:p>
          <a:p>
            <a:pPr lvl="1"/>
            <a:endParaRPr lang="en-GB" sz="2800" b="1" dirty="0" smtClean="0">
              <a:solidFill>
                <a:srgbClr val="E6A4C5"/>
              </a:solidFill>
              <a:latin typeface="Nunito" panose="000005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rgbClr val="E6A4C5"/>
                </a:solidFill>
                <a:latin typeface="Nunito" panose="00000500000000000000" pitchFamily="2" charset="0"/>
              </a:rPr>
              <a:t>- Quickly order the food that you desire</a:t>
            </a:r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  <a:p>
            <a:pPr lvl="1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rgbClr val="E6A4C5"/>
                </a:solidFill>
                <a:latin typeface="Nunito" panose="00000500000000000000" pitchFamily="2" charset="0"/>
              </a:rPr>
              <a:t>- No registrations required</a:t>
            </a:r>
          </a:p>
          <a:p>
            <a:pPr marL="914400" lvl="1" indent="-457200">
              <a:buFontTx/>
              <a:buChar char="-"/>
            </a:pPr>
            <a:endParaRPr lang="en-GB" sz="2800" b="1" dirty="0" smtClean="0">
              <a:solidFill>
                <a:srgbClr val="E6A4C5"/>
              </a:solidFill>
              <a:latin typeface="Nunito" panose="00000500000000000000" pitchFamily="2" charset="0"/>
            </a:endParaRPr>
          </a:p>
          <a:p>
            <a:pPr lvl="1"/>
            <a:r>
              <a:rPr lang="en-GB" sz="2800" b="1" dirty="0" smtClean="0">
                <a:solidFill>
                  <a:srgbClr val="E6A4C5"/>
                </a:solidFill>
                <a:latin typeface="Nunito" panose="00000500000000000000" pitchFamily="2" charset="0"/>
              </a:rPr>
              <a:t>- Use on any device</a:t>
            </a:r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946400"/>
            <a:ext cx="6622109" cy="39116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691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ExtraBold" panose="00000900000000000000" pitchFamily="2" charset="0"/>
              </a:rPr>
              <a:t>Roadmap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ExtraBold" panose="000009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691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69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Nunito</vt:lpstr>
      <vt:lpstr>Nunito ExtraBold</vt:lpstr>
      <vt:lpstr>Office Theme</vt:lpstr>
      <vt:lpstr>LuncherBox</vt:lpstr>
      <vt:lpstr>The problem</vt:lpstr>
      <vt:lpstr>The solution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NiggerBox</dc:title>
  <dc:creator>Windows User</dc:creator>
  <cp:lastModifiedBy>Windows User</cp:lastModifiedBy>
  <cp:revision>72</cp:revision>
  <dcterms:created xsi:type="dcterms:W3CDTF">2019-04-17T16:33:45Z</dcterms:created>
  <dcterms:modified xsi:type="dcterms:W3CDTF">2019-04-17T18:30:21Z</dcterms:modified>
</cp:coreProperties>
</file>