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984"/>
    <a:srgbClr val="A32D68"/>
    <a:srgbClr val="E6A4C5"/>
    <a:srgbClr val="B73375"/>
    <a:srgbClr val="D56AA0"/>
    <a:srgbClr val="F7E2ED"/>
    <a:srgbClr val="6F1F47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>
        <p:scale>
          <a:sx n="66" d="100"/>
          <a:sy n="66" d="100"/>
        </p:scale>
        <p:origin x="165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838434" y="5104802"/>
            <a:ext cx="1307561" cy="13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2459">
            <a:off x="8361232" y="4930487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761248" y="2050490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8034">
            <a:off x="7691187" y="312872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421118" y="5058277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074037" y="3190781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5766071" y="2168770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34560" y="4084071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2096178" y="4289626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hardware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</a:t>
            </a:r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>
            <a:stCxn id="7" idx="6"/>
            <a:endCxn id="19" idx="2"/>
          </p:cNvCxnSpPr>
          <p:nvPr/>
        </p:nvCxnSpPr>
        <p:spPr>
          <a:xfrm flipV="1">
            <a:off x="2686958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206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PowerPoint Presentation</vt:lpstr>
      <vt:lpstr>PowerPoint Presentation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203</cp:revision>
  <dcterms:created xsi:type="dcterms:W3CDTF">2019-04-17T16:33:45Z</dcterms:created>
  <dcterms:modified xsi:type="dcterms:W3CDTF">2019-04-18T18:14:05Z</dcterms:modified>
</cp:coreProperties>
</file>