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4C5"/>
    <a:srgbClr val="EA6984"/>
    <a:srgbClr val="B73375"/>
    <a:srgbClr val="A32D68"/>
    <a:srgbClr val="D56AA0"/>
    <a:srgbClr val="F7E2ED"/>
    <a:srgbClr val="6F1F47"/>
    <a:srgbClr val="EC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" panose="000005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Waiting too long just to have your order taken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Waiting too long for customers to choose their food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" panose="000005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Subscription based platform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Fast, responsive and beautiful web app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No registrations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required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6687460" y="1782237"/>
            <a:ext cx="4702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Owners will pay a monthly fee to use the service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They will g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et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 a fully customized restaurant menu and admin panel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- No hardware required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" panose="00000500000000000000" pitchFamily="2" charset="0"/>
              </a:rPr>
              <a:t>Business model</a:t>
            </a:r>
            <a:endParaRPr lang="en-GB" sz="8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4" y="2260600"/>
            <a:ext cx="5465147" cy="43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" panose="000005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/>
          <p:cNvSpPr/>
          <p:nvPr/>
        </p:nvSpPr>
        <p:spPr>
          <a:xfrm>
            <a:off x="1073205" y="2911557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7" y="3366562"/>
            <a:ext cx="703412" cy="70374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49980" y="2896190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23669" y="2887434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584598" y="2887433"/>
            <a:ext cx="1613753" cy="1613753"/>
            <a:chOff x="9556023" y="2887433"/>
            <a:chExt cx="1613753" cy="1613753"/>
          </a:xfrm>
        </p:grpSpPr>
        <p:sp>
          <p:nvSpPr>
            <p:cNvPr id="22" name="Oval 21"/>
            <p:cNvSpPr/>
            <p:nvPr/>
          </p:nvSpPr>
          <p:spPr>
            <a:xfrm>
              <a:off x="9556023" y="2887433"/>
              <a:ext cx="1613753" cy="1613753"/>
            </a:xfrm>
            <a:prstGeom prst="ellipse">
              <a:avLst/>
            </a:prstGeom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1"/>
            </a:gradFill>
            <a:ln w="69850">
              <a:solidFill>
                <a:srgbClr val="D56AA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492" y="3305384"/>
              <a:ext cx="747730" cy="747730"/>
            </a:xfrm>
            <a:prstGeom prst="rect">
              <a:avLst/>
            </a:prstGeom>
          </p:spPr>
        </p:pic>
      </p:grpSp>
      <p:cxnSp>
        <p:nvCxnSpPr>
          <p:cNvPr id="26" name="Straight Connector 25"/>
          <p:cNvCxnSpPr>
            <a:stCxn id="7" idx="6"/>
            <a:endCxn id="19" idx="2"/>
          </p:cNvCxnSpPr>
          <p:nvPr/>
        </p:nvCxnSpPr>
        <p:spPr>
          <a:xfrm flipV="1">
            <a:off x="2686958" y="3703067"/>
            <a:ext cx="1263022" cy="1536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1" idx="2"/>
          </p:cNvCxnSpPr>
          <p:nvPr/>
        </p:nvCxnSpPr>
        <p:spPr>
          <a:xfrm flipV="1">
            <a:off x="5563733" y="3694311"/>
            <a:ext cx="1259936" cy="875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 flipV="1">
            <a:off x="8437422" y="3694310"/>
            <a:ext cx="1147176" cy="1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3897" y="3589687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078012" y="357324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889947" y="3582001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926" y="2241102"/>
            <a:ext cx="220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Q4 2018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2130" y="2226549"/>
            <a:ext cx="2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Q1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6733" y="2200001"/>
            <a:ext cx="23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Q2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55419" y="2175342"/>
            <a:ext cx="22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Q3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109" y="4761007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2968" y="474080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MVP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6827" y="4700774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Beta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0502" y="4712030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Pilot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106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Nunito</vt:lpstr>
      <vt:lpstr>Office Theme</vt:lpstr>
      <vt:lpstr>LuncherBox</vt:lpstr>
      <vt:lpstr>The problem</vt:lpstr>
      <vt:lpstr>The solution</vt:lpstr>
      <vt:lpstr>PowerPoint Presentation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NiggerBox</dc:title>
  <dc:creator>Windows User</dc:creator>
  <cp:lastModifiedBy>Windows User</cp:lastModifiedBy>
  <cp:revision>129</cp:revision>
  <dcterms:created xsi:type="dcterms:W3CDTF">2019-04-17T16:33:45Z</dcterms:created>
  <dcterms:modified xsi:type="dcterms:W3CDTF">2019-04-18T16:15:39Z</dcterms:modified>
</cp:coreProperties>
</file>