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7" r:id="rId8"/>
    <p:sldId id="269" r:id="rId9"/>
    <p:sldId id="270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AA0"/>
    <a:srgbClr val="DA6A9F"/>
    <a:srgbClr val="DF6A9D"/>
    <a:srgbClr val="A32D68"/>
    <a:srgbClr val="EA6984"/>
    <a:srgbClr val="ED7C93"/>
    <a:srgbClr val="F7E1EC"/>
    <a:srgbClr val="E76A94"/>
    <a:srgbClr val="E6A4C5"/>
    <a:srgbClr val="B73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64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807-3FBC-4F6F-9B3B-F8E209AEAD47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21" Type="http://schemas.openxmlformats.org/officeDocument/2006/relationships/image" Target="../media/image25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39.png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24" Type="http://schemas.openxmlformats.org/officeDocument/2006/relationships/image" Target="../media/image42.png"/><Relationship Id="rId5" Type="http://schemas.openxmlformats.org/officeDocument/2006/relationships/image" Target="../media/image4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LuncherBox</a:t>
            </a:r>
            <a:endParaRPr lang="en-GB" sz="40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7605703" cy="5281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030" y="1953156"/>
            <a:ext cx="4702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Placing orders has never been faster.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647544" y="4762498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Project by Delirium Products!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deliriumproducts.me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5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85031" y="1782237"/>
            <a:ext cx="4702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Implement more features, such as payment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Integrate the app in existing restaurants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Improve based on the feedback from them</a:t>
            </a:r>
          </a:p>
          <a:p>
            <a:pPr marL="914400" lvl="1" indent="-457200">
              <a:buFontTx/>
              <a:buChar char="-"/>
            </a:pP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Implement i18n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081" y="-653519"/>
            <a:ext cx="9390577" cy="2387600"/>
          </a:xfrm>
        </p:spPr>
        <p:txBody>
          <a:bodyPr>
            <a:normAutofit/>
          </a:bodyPr>
          <a:lstStyle/>
          <a:p>
            <a:pPr algn="r"/>
            <a:r>
              <a:rPr lang="en-GB" sz="66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Conclusion and future</a:t>
            </a:r>
            <a:endParaRPr lang="en-GB" sz="2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0" y="2305457"/>
            <a:ext cx="5559122" cy="40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081" y="-653519"/>
            <a:ext cx="9390577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Delirium Products!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32" name="Picture 8" descr="https://scontent-sof1-1.xx.fbcdn.net/v/t1.15752-9/58087852_438603586895117_8924463019090509824_n.png?_nc_cat=107&amp;_nc_ht=scontent-sof1-1.xx&amp;oh=26f40f64c41bd9ba40d6cfa29b97969d&amp;oe=5D2AD49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81" y="2117586"/>
            <a:ext cx="2346012" cy="23460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avatars0.githubusercontent.com/u/35530157?v=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84" y="2117586"/>
            <a:ext cx="2346011" cy="23460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itle 1"/>
          <p:cNvSpPr txBox="1">
            <a:spLocks/>
          </p:cNvSpPr>
          <p:nvPr/>
        </p:nvSpPr>
        <p:spPr>
          <a:xfrm>
            <a:off x="704193" y="4865919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Simo Aleksandrov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571590" y="4844682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Lyubo Lyubchev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4193" y="5363564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@fr3fou</a:t>
            </a:r>
            <a:endParaRPr lang="en-GB" sz="1100" b="1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571590" y="5363564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@impzero</a:t>
            </a:r>
            <a:endParaRPr lang="en-GB" sz="1100" b="1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720" y="2353528"/>
            <a:ext cx="11070772" cy="2387600"/>
          </a:xfrm>
        </p:spPr>
        <p:txBody>
          <a:bodyPr>
            <a:noAutofit/>
          </a:bodyPr>
          <a:lstStyle/>
          <a:p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Thanks for your attention!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578336" y="5308521"/>
            <a:ext cx="7401539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l</a:t>
            </a:r>
            <a:r>
              <a:rPr lang="en-GB" sz="3600" b="1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uncherbox.deliriumproducts.me</a:t>
            </a:r>
            <a:endParaRPr lang="en-GB" sz="1050" b="1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The problem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Waiting too long just to have your order taken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Waiting too long for customers to choose their food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High turnover for waiters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 rot="20143496">
            <a:off x="-2982265" y="-4038029"/>
            <a:ext cx="6769017" cy="6769017"/>
            <a:chOff x="-2481597" y="-3108741"/>
            <a:chExt cx="6769017" cy="676901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76376">
              <a:off x="-2481597" y="-3108741"/>
              <a:ext cx="6769017" cy="6769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504">
              <a:off x="-255208" y="1158011"/>
              <a:ext cx="1793583" cy="179358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" y="1849869"/>
            <a:ext cx="6994416" cy="49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The solution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Subscription based platform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Fast, responsive and beautiful web app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registrations required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Use on any device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42226">
            <a:off x="-566154" y="538434"/>
            <a:ext cx="7715971" cy="7715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932">
            <a:off x="819448" y="2385404"/>
            <a:ext cx="1986953" cy="3989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453">
            <a:off x="698667" y="1360432"/>
            <a:ext cx="6831892" cy="51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55648">
            <a:off x="2639376" y="706814"/>
            <a:ext cx="6151315" cy="615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Features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00" y="2333285"/>
            <a:ext cx="394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Easy to use interface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📱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Navigate through the menu with ease!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3200" y="3336858"/>
            <a:ext cx="3949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Admin panel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🔧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Easily create, edit and delete products, ditch the paper menu!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500" y="4490060"/>
            <a:ext cx="394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Order status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⌛</a:t>
            </a:r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Check your order status in real time!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7136" y="2221658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📶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Fully web based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No need to download, just open in your browser and use it on any device!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7136" y="3340755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🍴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Instruct the chefs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Provide special instructions to the chefs about your order!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9836" y="4490060"/>
            <a:ext cx="42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🏃 PWA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Built with the latest and greatest technologies, providing you with a blazing fast experience!</a:t>
            </a:r>
          </a:p>
        </p:txBody>
      </p:sp>
      <p:pic>
        <p:nvPicPr>
          <p:cNvPr id="1026" name="Picture 2" descr="https://mockuphone.com/upload/3fb43432c4b604055687ae0853ab49f0/iphone7jetblack/iphone7jetblack_portrai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64" y="1075652"/>
            <a:ext cx="5261508" cy="52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1628" y="663378"/>
            <a:ext cx="6087720" cy="6087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6677">
            <a:off x="-91138" y="3406276"/>
            <a:ext cx="4136948" cy="4136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55718">
            <a:off x="3135563" y="2647833"/>
            <a:ext cx="3376168" cy="3376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Technology Stack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pic>
        <p:nvPicPr>
          <p:cNvPr id="2052" name="Picture 4" descr="Image result for reac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451">
            <a:off x="-371775" y="2417030"/>
            <a:ext cx="3076170" cy="21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3fou.me/sql.791c451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916">
            <a:off x="3364316" y="5372210"/>
            <a:ext cx="1303284" cy="1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r3fou.me/ts.84b20c6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097">
            <a:off x="5247748" y="5441372"/>
            <a:ext cx="1063187" cy="106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di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1405">
            <a:off x="8309286" y="4843683"/>
            <a:ext cx="1526921" cy="136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3972">
            <a:off x="2032993" y="1900557"/>
            <a:ext cx="1735313" cy="17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tyled component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629">
            <a:off x="1976749" y="4317207"/>
            <a:ext cx="1246742" cy="12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lated imag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7586">
            <a:off x="9942219" y="1822107"/>
            <a:ext cx="1279482" cy="13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lated im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2502">
            <a:off x="276543" y="5229673"/>
            <a:ext cx="1685665" cy="126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elated im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8604">
            <a:off x="3292277" y="3204822"/>
            <a:ext cx="3285859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 result for k8s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80690">
            <a:off x="6155726" y="1892039"/>
            <a:ext cx="1540504" cy="149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nginx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8276">
            <a:off x="10061771" y="3864797"/>
            <a:ext cx="1126269" cy="112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passport.js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3716">
            <a:off x="8160309" y="2771769"/>
            <a:ext cx="1198868" cy="11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EST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0663">
            <a:off x="6575974" y="4117089"/>
            <a:ext cx="1024089" cy="10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8820">
            <a:off x="6723645" y="5333293"/>
            <a:ext cx="1279343" cy="12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bel js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6612">
            <a:off x="3689755" y="2182801"/>
            <a:ext cx="2505283" cy="113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Architecture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38650" y="4901171"/>
            <a:ext cx="342900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952005" y="2364492"/>
            <a:ext cx="2495550" cy="1619250"/>
          </a:xfrm>
          <a:prstGeom prst="roundRect">
            <a:avLst/>
          </a:prstGeom>
          <a:solidFill>
            <a:schemeClr val="bg1">
              <a:alpha val="30000"/>
            </a:schemeClr>
          </a:solidFill>
          <a:ln w="57150"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490537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878365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08824" y="3882103"/>
            <a:ext cx="1029826" cy="106793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00448" y="428739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>
            <a:stCxn id="29" idx="2"/>
            <a:endCxn id="3" idx="0"/>
          </p:cNvCxnSpPr>
          <p:nvPr/>
        </p:nvCxnSpPr>
        <p:spPr>
          <a:xfrm>
            <a:off x="6153150" y="3983742"/>
            <a:ext cx="0" cy="917429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32087" y="4321394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828919" y="3921073"/>
            <a:ext cx="1068557" cy="108272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flipH="1">
            <a:off x="8249438" y="4311210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30" descr="Image result for k8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069" y="4996745"/>
            <a:ext cx="1240985" cy="120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829486" y="2572784"/>
            <a:ext cx="2578544" cy="1154335"/>
            <a:chOff x="-371775" y="2132019"/>
            <a:chExt cx="10149178" cy="4543475"/>
          </a:xfrm>
        </p:grpSpPr>
        <p:pic>
          <p:nvPicPr>
            <p:cNvPr id="92" name="Picture 4" descr="Image result for rea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0" descr="Image result for redi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6" descr="Related imag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32" descr="Image result for nginx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Image result for JEST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4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6" descr="Image result for babel 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4799009" y="2593711"/>
            <a:ext cx="2578544" cy="1154335"/>
            <a:chOff x="-371775" y="2132019"/>
            <a:chExt cx="10149178" cy="4543475"/>
          </a:xfrm>
        </p:grpSpPr>
        <p:pic>
          <p:nvPicPr>
            <p:cNvPr id="108" name="Picture 4" descr="Image result for rea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0" descr="Image result for redi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6" descr="Related imag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32" descr="Image result for nginx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Image result for JEST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6" descr="Image result for babel 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8808060" y="2596972"/>
            <a:ext cx="2407313" cy="1077680"/>
            <a:chOff x="-371775" y="2132019"/>
            <a:chExt cx="10149178" cy="4543475"/>
          </a:xfrm>
        </p:grpSpPr>
        <p:pic>
          <p:nvPicPr>
            <p:cNvPr id="126" name="Picture 4" descr="Image result for react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10" descr="Image result for redi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8" descr="Related image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6" descr="Related image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32" descr="Image result for nginx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Image result for JEST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Related image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 descr="Image result for babel js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TextBox 138"/>
          <p:cNvSpPr txBox="1"/>
          <p:nvPr/>
        </p:nvSpPr>
        <p:spPr>
          <a:xfrm>
            <a:off x="1003102" y="1963760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1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995889" y="1962168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2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878169" y="1961217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3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95888" y="6187112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K8s Master Node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6435" y="2993429"/>
            <a:ext cx="9144000" cy="1263996"/>
          </a:xfrm>
        </p:spPr>
        <p:txBody>
          <a:bodyPr>
            <a:normAutofit fontScale="90000"/>
          </a:bodyPr>
          <a:lstStyle/>
          <a:p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Demo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Competition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7" y="2265935"/>
            <a:ext cx="5497214" cy="40086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87460" y="1782237"/>
            <a:ext cx="47751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We don’t require any specific hardware</a:t>
            </a:r>
          </a:p>
          <a:p>
            <a:pPr marL="914400" lvl="1" indent="-457200">
              <a:buFontTx/>
              <a:buChar char="-"/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Use on any device</a:t>
            </a:r>
          </a:p>
          <a:p>
            <a:pPr marL="914400" lvl="1" indent="-457200">
              <a:buFontTx/>
              <a:buChar char="-"/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need to download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Cheaper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Better UI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What we learned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TextBox 12"/>
          <p:cNvSpPr txBox="1"/>
          <p:nvPr/>
        </p:nvSpPr>
        <p:spPr>
          <a:xfrm>
            <a:off x="-557434" y="1782237"/>
            <a:ext cx="47751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Typescript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CSS-in-JS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Less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Webpack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Babel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CSS Flexbox</a:t>
            </a:r>
            <a:b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</a:b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Advanced React Patterns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React SSR / Next.js 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Input validation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Realtime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connection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PWAs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Authentication</a:t>
            </a:r>
          </a:p>
          <a:p>
            <a:pPr marL="800100" lvl="1" indent="-342900" algn="r">
              <a:buFontTx/>
              <a:buChar char="-"/>
            </a:pP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r"/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r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9021" y="1734612"/>
            <a:ext cx="44322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Express.js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Passport.js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TypeORM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Jest / Testing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Rate limiting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Writing API docs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Redis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MySQL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Caching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Sessions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Error handling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Decorators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00452" y="1781706"/>
            <a:ext cx="4382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Docker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Writing docs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LaTeX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A basic</a:t>
            </a:r>
          </a:p>
          <a:p>
            <a:pPr lvl="1"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u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nderstanding of</a:t>
            </a:r>
          </a:p>
          <a:p>
            <a:pPr lvl="1" algn="ctr"/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Serverless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&amp;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GraphQL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Git workflow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Kanban Board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Agile-like methodology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Linux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OOP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Deployment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315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Nunito</vt:lpstr>
      <vt:lpstr>Nunito Black</vt:lpstr>
      <vt:lpstr>Office Theme</vt:lpstr>
      <vt:lpstr>LuncherBox</vt:lpstr>
      <vt:lpstr>The problem</vt:lpstr>
      <vt:lpstr>The solution</vt:lpstr>
      <vt:lpstr>Features</vt:lpstr>
      <vt:lpstr>Technology Stack</vt:lpstr>
      <vt:lpstr>Architecture</vt:lpstr>
      <vt:lpstr>Demo</vt:lpstr>
      <vt:lpstr>Competition</vt:lpstr>
      <vt:lpstr>What we learned</vt:lpstr>
      <vt:lpstr>Conclusion and future</vt:lpstr>
      <vt:lpstr>Delirium Products!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LuncherBox</dc:title>
  <dc:creator>Windows User</dc:creator>
  <cp:lastModifiedBy>Windows User</cp:lastModifiedBy>
  <cp:revision>335</cp:revision>
  <dcterms:created xsi:type="dcterms:W3CDTF">2019-04-17T16:33:45Z</dcterms:created>
  <dcterms:modified xsi:type="dcterms:W3CDTF">2019-05-09T13:42:55Z</dcterms:modified>
</cp:coreProperties>
</file>