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69" r:id="rId9"/>
    <p:sldId id="270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AA0"/>
    <a:srgbClr val="DA6A9F"/>
    <a:srgbClr val="DF6A9D"/>
    <a:srgbClr val="A32D68"/>
    <a:srgbClr val="EA6984"/>
    <a:srgbClr val="ED7C93"/>
    <a:srgbClr val="F7E1EC"/>
    <a:srgbClr val="E76A94"/>
    <a:srgbClr val="E6A4C5"/>
    <a:srgbClr val="B7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>
        <p:scale>
          <a:sx n="75" d="100"/>
          <a:sy n="75" d="100"/>
        </p:scale>
        <p:origin x="213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3.png"/><Relationship Id="rId21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17.png"/><Relationship Id="rId19" Type="http://schemas.openxmlformats.org/officeDocument/2006/relationships/image" Target="../media/image38.png"/><Relationship Id="rId4" Type="http://schemas.microsoft.com/office/2007/relationships/hdphoto" Target="../media/hdphoto1.wdp"/><Relationship Id="rId9" Type="http://schemas.openxmlformats.org/officeDocument/2006/relationships/image" Target="../media/image29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Ubuntu" panose="020B0504030602030204" pitchFamily="34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Ubuntu" panose="020B05040306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bg-BG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Поръчването на храна никога не е било толкова бързо</a:t>
            </a:r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Проект от 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Delirium 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85031" y="1782237"/>
            <a:ext cx="4702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Добавяне на плащане и повече езици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Интегриране в ресторанти (3 бъдещи клиенти)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У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съвършенстване, базирано на обратна връзка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/>
          </a:bodyPr>
          <a:lstStyle/>
          <a:p>
            <a:pPr algn="r"/>
            <a:r>
              <a:rPr lang="bg-BG" sz="64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Заключение и бъдеще</a:t>
            </a:r>
            <a:endParaRPr lang="en-GB" sz="64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0" y="2305457"/>
            <a:ext cx="5559122" cy="40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Delirium Products!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32" name="Picture 8" descr="https://scontent-sof1-1.xx.fbcdn.net/v/t1.15752-9/58087852_438603586895117_8924463019090509824_n.png?_nc_cat=107&amp;_nc_ht=scontent-sof1-1.xx&amp;oh=26f40f64c41bd9ba40d6cfa29b97969d&amp;oe=5D2AD49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1" y="2117586"/>
            <a:ext cx="2346012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vatars0.githubusercontent.com/u/35530157?v=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84" y="2117586"/>
            <a:ext cx="2346011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/>
          <p:cNvSpPr txBox="1">
            <a:spLocks/>
          </p:cNvSpPr>
          <p:nvPr/>
        </p:nvSpPr>
        <p:spPr>
          <a:xfrm>
            <a:off x="704193" y="4865919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Simo Aleksandrov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571590" y="4844682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Lyubo Lyubchev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4193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@fr3fou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571590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@impzero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720" y="2353528"/>
            <a:ext cx="11070772" cy="2387600"/>
          </a:xfrm>
        </p:spPr>
        <p:txBody>
          <a:bodyPr>
            <a:noAutofit/>
          </a:bodyPr>
          <a:lstStyle/>
          <a:p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Благодарим за вниманието</a:t>
            </a:r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578336" y="5308521"/>
            <a:ext cx="7401539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l</a:t>
            </a:r>
            <a:r>
              <a:rPr lang="en-GB" sz="36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uncherbox.deliriumproducts.me</a:t>
            </a:r>
            <a:endParaRPr lang="en-GB" sz="105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Проблемът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Дългото чакане за приемане на поръчки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Дългото чакане за избиране на храна от клиенти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Високите заплати на сервитьори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Решението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Абонаментна платформа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Бързо</a:t>
            </a:r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 красиво уеб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приложение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Без нуждата от регистрации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Поддържа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всички устройства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5648">
            <a:off x="2639376" y="706814"/>
            <a:ext cx="6151315" cy="615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Фун</a:t>
            </a:r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кции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2333285"/>
            <a:ext cx="394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Лесен за използване интерфейс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📱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algn="r"/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Лесно навигирайте през менюто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00" y="3336858"/>
            <a:ext cx="394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Административен панел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🔧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algn="r"/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Лесно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добавяйте, променяйте и трийте продукти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зарежете хартиеното меню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" y="4490060"/>
            <a:ext cx="394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Статус на поръчката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⌛</a:t>
            </a: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algn="r"/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Проверете статуса на поръчката в реално време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136" y="2221658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📶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Напълно уеб базирано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Няма нужда от теглене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просто го отворете през браузера си и го използвайте на всички устройства!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7136" y="3459968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🍴</a:t>
            </a:r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Инстуктирайте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готвача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Добавете допълнителни инструкции преди поръчката за готвачите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79836" y="4490060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🏃 PWA</a:t>
            </a:r>
          </a:p>
          <a:p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Изградено с най-новите технлогии, предоставайки ви изключително бързо приложение.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https://mockuphone.com/upload/3fb43432c4b604055687ae0853ab49f0/iphone7jetblack/iphone7jetblack_portra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4" y="1075652"/>
            <a:ext cx="5261508" cy="52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1628" y="663378"/>
            <a:ext cx="6087720" cy="6087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6677">
            <a:off x="-91138" y="3406276"/>
            <a:ext cx="4136948" cy="4136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5718">
            <a:off x="3135563" y="2647833"/>
            <a:ext cx="3376168" cy="3376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Технлогии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052" name="Picture 4" descr="Image result for rea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451">
            <a:off x="-371775" y="2417030"/>
            <a:ext cx="3076170" cy="21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3fou.me/sql.791c451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16">
            <a:off x="3364316" y="5372210"/>
            <a:ext cx="1303284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3fou.me/ts.84b20c6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097">
            <a:off x="5247748" y="5441372"/>
            <a:ext cx="1063187" cy="10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1405">
            <a:off x="8309286" y="4843683"/>
            <a:ext cx="1526921" cy="13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972">
            <a:off x="2032993" y="1900557"/>
            <a:ext cx="1735313" cy="17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tyled component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629">
            <a:off x="1976749" y="4317207"/>
            <a:ext cx="1246742" cy="12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586">
            <a:off x="9942219" y="1822107"/>
            <a:ext cx="1279482" cy="13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502">
            <a:off x="276543" y="5229673"/>
            <a:ext cx="1685665" cy="12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604">
            <a:off x="3292277" y="3204822"/>
            <a:ext cx="3285859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nginx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8276">
            <a:off x="10061771" y="3864797"/>
            <a:ext cx="1126269" cy="11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passport.j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716">
            <a:off x="8160309" y="2771769"/>
            <a:ext cx="1198868" cy="11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EST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0663">
            <a:off x="6575974" y="4117089"/>
            <a:ext cx="1024089" cy="1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820">
            <a:off x="6723645" y="5333293"/>
            <a:ext cx="1279343" cy="1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bel js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6612">
            <a:off x="3689755" y="2182801"/>
            <a:ext cx="2505283" cy="11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docker swarm logo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9456">
            <a:off x="5969898" y="1605414"/>
            <a:ext cx="1995481" cy="19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Архитектура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8650" y="4901171"/>
            <a:ext cx="342900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52005" y="2364492"/>
            <a:ext cx="2495550" cy="1619250"/>
          </a:xfrm>
          <a:prstGeom prst="roundRect">
            <a:avLst/>
          </a:prstGeom>
          <a:solidFill>
            <a:schemeClr val="bg1">
              <a:alpha val="30000"/>
            </a:schemeClr>
          </a:solidFill>
          <a:ln w="57150"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90537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878365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08824" y="3882103"/>
            <a:ext cx="1029826" cy="106793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00448" y="428739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29" idx="2"/>
            <a:endCxn id="3" idx="0"/>
          </p:cNvCxnSpPr>
          <p:nvPr/>
        </p:nvCxnSpPr>
        <p:spPr>
          <a:xfrm>
            <a:off x="6153150" y="3983742"/>
            <a:ext cx="0" cy="917429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2087" y="4321394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828919" y="3921073"/>
            <a:ext cx="1068557" cy="108272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H="1">
            <a:off x="8249438" y="4311210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6" name="Group 105"/>
          <p:cNvGrpSpPr/>
          <p:nvPr/>
        </p:nvGrpSpPr>
        <p:grpSpPr>
          <a:xfrm>
            <a:off x="829486" y="2572784"/>
            <a:ext cx="2578544" cy="1154335"/>
            <a:chOff x="-371775" y="2132019"/>
            <a:chExt cx="10149178" cy="4543475"/>
          </a:xfrm>
        </p:grpSpPr>
        <p:pic>
          <p:nvPicPr>
            <p:cNvPr id="92" name="Picture 4" descr="Image result for reac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Image result for redi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Related imag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8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6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2" descr="Image result for nginx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JEST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Related imag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Image result for babel js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4799009" y="2593711"/>
            <a:ext cx="2578544" cy="1154335"/>
            <a:chOff x="-371775" y="2132019"/>
            <a:chExt cx="10149178" cy="4543475"/>
          </a:xfrm>
        </p:grpSpPr>
        <p:pic>
          <p:nvPicPr>
            <p:cNvPr id="108" name="Picture 4" descr="Image result for reac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Image result for redi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4" descr="Related imag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8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6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2" descr="Image result for nginx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JEST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Related imag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Image result for babel js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8808060" y="2596972"/>
            <a:ext cx="2407313" cy="1077680"/>
            <a:chOff x="-371775" y="2132019"/>
            <a:chExt cx="10149178" cy="4543475"/>
          </a:xfrm>
        </p:grpSpPr>
        <p:pic>
          <p:nvPicPr>
            <p:cNvPr id="126" name="Picture 4" descr="Image result for react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0" descr="Image result for redis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4" descr="Related imag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lated image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6" descr="Related imag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2" descr="Image result for nginx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JEST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Related image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Image result for babel js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TextBox 138"/>
          <p:cNvSpPr txBox="1"/>
          <p:nvPr/>
        </p:nvSpPr>
        <p:spPr>
          <a:xfrm>
            <a:off x="1003102" y="196376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Ресторант №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1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38650" y="6187112"/>
            <a:ext cx="339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Docker Swarm Master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10300" y="1965383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Ресторант №2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35057" y="196730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Ресторант №3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70" name="Picture 2" descr="Image result for docker swarm logo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1" y="4907499"/>
            <a:ext cx="1292238" cy="12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435" y="2993429"/>
            <a:ext cx="9144000" cy="1263996"/>
          </a:xfrm>
        </p:spPr>
        <p:txBody>
          <a:bodyPr>
            <a:normAutofit fontScale="90000"/>
          </a:bodyPr>
          <a:lstStyle/>
          <a:p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Демо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Конкуренция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7" y="2265935"/>
            <a:ext cx="5497214" cy="40086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87460" y="1782237"/>
            <a:ext cx="477519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Не изисква хардуер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Поддържа всички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устройства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Не е нужно да се тегли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По-евтино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По-красив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UI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What we learned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-557434" y="1782237"/>
            <a:ext cx="47751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Typescript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CSS-in-JS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Less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Webpack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Babel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CSS Flexbox</a:t>
            </a:r>
            <a:b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</a:b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Advanced React Patterns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React SSR / Next.js 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Валидация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Връзка в реално време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PWAs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Автентикация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 algn="r">
              <a:buFontTx/>
              <a:buChar char="-"/>
            </a:pP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9021" y="1734612"/>
            <a:ext cx="4432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Express.js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Passport.js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TypeORM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Jest /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Тестване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Rate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лимитиране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Писане на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API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док.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Redis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MySQL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Кеширане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Сесии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Error handling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Decorators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0452" y="1781706"/>
            <a:ext cx="43827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Docker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Писане на док.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LaTeX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Базово разбиране на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Serverless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&amp;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GraphQL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Git workflow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Kanban Board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Agile-like methodology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Linux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OOP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Deployment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302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Nunito Black</vt:lpstr>
      <vt:lpstr>Ubuntu</vt:lpstr>
      <vt:lpstr>Office Theme</vt:lpstr>
      <vt:lpstr>LuncherBox</vt:lpstr>
      <vt:lpstr>Проблемът</vt:lpstr>
      <vt:lpstr>Решението</vt:lpstr>
      <vt:lpstr>Функции</vt:lpstr>
      <vt:lpstr>Технлогии</vt:lpstr>
      <vt:lpstr>Архитектура</vt:lpstr>
      <vt:lpstr>Демо</vt:lpstr>
      <vt:lpstr>Конкуренция</vt:lpstr>
      <vt:lpstr>What we learned</vt:lpstr>
      <vt:lpstr>Заключение и бъдеще</vt:lpstr>
      <vt:lpstr>Delirium Products!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LuncherBox</dc:title>
  <dc:creator>Windows User</dc:creator>
  <cp:lastModifiedBy>Windows User</cp:lastModifiedBy>
  <cp:revision>360</cp:revision>
  <dcterms:created xsi:type="dcterms:W3CDTF">2019-04-17T16:33:45Z</dcterms:created>
  <dcterms:modified xsi:type="dcterms:W3CDTF">2019-05-29T15:11:12Z</dcterms:modified>
</cp:coreProperties>
</file>