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1053-887B-4037-A510-4C8AB75C60B9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836-5B73-466D-B6EA-24865F64C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63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1053-887B-4037-A510-4C8AB75C60B9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836-5B73-466D-B6EA-24865F64C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22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1053-887B-4037-A510-4C8AB75C60B9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836-5B73-466D-B6EA-24865F64C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71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1053-887B-4037-A510-4C8AB75C60B9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836-5B73-466D-B6EA-24865F64C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96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1053-887B-4037-A510-4C8AB75C60B9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836-5B73-466D-B6EA-24865F64C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96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1053-887B-4037-A510-4C8AB75C60B9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836-5B73-466D-B6EA-24865F64C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78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1053-887B-4037-A510-4C8AB75C60B9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836-5B73-466D-B6EA-24865F64C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33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1053-887B-4037-A510-4C8AB75C60B9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836-5B73-466D-B6EA-24865F64C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99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1053-887B-4037-A510-4C8AB75C60B9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836-5B73-466D-B6EA-24865F64C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77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1053-887B-4037-A510-4C8AB75C60B9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836-5B73-466D-B6EA-24865F64C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33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1053-887B-4037-A510-4C8AB75C60B9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836-5B73-466D-B6EA-24865F64C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12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B1053-887B-4037-A510-4C8AB75C60B9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3836-5B73-466D-B6EA-24865F64C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24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 - Работяга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25491"/>
            <a:ext cx="9144000" cy="165576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Lonely_parnisha_bot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Андреев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Константинович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Team Leader, Technical Writer, Tester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Валяев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Данила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Андреевич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Tech Leader, Developer, User Interface Designer, Tester, Database designer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Корчиков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Михаил Дмитриевич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Administrator, Project Manager, QA (Quality assurance).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57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4526" y="5607167"/>
            <a:ext cx="7413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 7 и 8 - </a:t>
            </a:r>
            <a:r>
              <a:rPr lang="ru-RU" dirty="0"/>
              <a:t>Оформление </a:t>
            </a:r>
            <a:r>
              <a:rPr lang="ru-RU" dirty="0" smtClean="0"/>
              <a:t>сообщений о приглашение </a:t>
            </a:r>
            <a:r>
              <a:rPr lang="ru-RU" dirty="0"/>
              <a:t>в </a:t>
            </a:r>
            <a:r>
              <a:rPr lang="ru-RU" dirty="0" smtClean="0"/>
              <a:t>организацию и получения задания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2" y="437490"/>
            <a:ext cx="4642809" cy="46952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508" y="1006740"/>
            <a:ext cx="6840632" cy="355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737" y="154103"/>
            <a:ext cx="3651821" cy="5773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9428" y="6027088"/>
            <a:ext cx="559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 </a:t>
            </a:r>
            <a:r>
              <a:rPr lang="ru-RU" dirty="0" smtClean="0"/>
              <a:t>10 </a:t>
            </a:r>
            <a:r>
              <a:rPr lang="ru-RU" dirty="0"/>
              <a:t>– Оформление сообщения для выдачи задания от организации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35" y="1136241"/>
            <a:ext cx="5512765" cy="380913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15138" y="5294276"/>
            <a:ext cx="4679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Рис. 9 – Демонстрация реферальной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25682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проекте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бот “Работяга” представляет из себя текстовую игру в мессенджере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телеграм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нацелен на развитие человеческих границ в понимании рутинности чужих профессий, вы выполняете задания, которые выдаются вам другими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игроками. Так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 можно создать компанию или же вступить в уже существующую. 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владельца,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дает пассивный заработок, хоть нет ограничения по специальностям в фирме, вы не можете дать сотруднику задание, не относящаяся к его профессии, а значит что состав участников напрямую связан с доходом компании. Присоединившись к компании, вы не зависите от количества активных игроков и получаете доход. После прохождения первичного теста игра определяет ваш склад ума и предлагает выбрать профессию из предложенных. В дальнейшем, по мере вашего продвижения, профессии можно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менять.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в проекте технологии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4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61284"/>
            <a:ext cx="7090912" cy="5443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Андреев Иван Константинович -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Tester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 обязанности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всей командой;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сроки выполнения задач;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реагировать, если начинаются проблемы с качеством;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мотивировать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команду работать более эффективно; принимает решения, когда возможны альтернативные варианты при выборе развития продукта в ходе разработки;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плана проекта;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рисков, контроля функциональных и стоимостных рамок и ежедневная работа с командой на проекте, тестирование программного продукта;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документирование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решения технических задач, в частности разработки программного обеспечения; написание документа, который бы удовлетворял определённым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требованиям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1551" y="583423"/>
            <a:ext cx="4768970" cy="5765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Валяев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Данила Андреевич –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обязанности входит: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заниматься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архитектурой;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ревью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кода;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решением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технических проблем;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кода;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рецензирование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 за другими;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продукта;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ошибок в программном продукте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реализация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4496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012" y="721443"/>
            <a:ext cx="6045679" cy="601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Корчиков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Михаил Дмитриевич –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QA 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assurance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обязанности входит: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выработка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 к базе данных, её эффективное использование и сопровождение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производительности базы данных;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безопасности в базе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данных;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целостности баз данных;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весь ход создания и развития продукта;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решение, что должно быть сделано, оценивать, соответствует ли реализация концепции продукта или нет;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программы для получения информации о её качестве с точки зрения определённого круга заинтересованных лиц.</a:t>
            </a:r>
          </a:p>
        </p:txBody>
      </p:sp>
    </p:spTree>
    <p:extLst>
      <p:ext uri="{BB962C8B-B14F-4D97-AF65-F5344CB8AC3E}">
        <p14:creationId xmlns:p14="http://schemas.microsoft.com/office/powerpoint/2010/main" val="7342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Telegram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бот «Работяга»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074" y="1934571"/>
            <a:ext cx="2395936" cy="4133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5184" y="6176963"/>
            <a:ext cx="439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Рис.1 -Оформление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стартового сообщения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3893" y="6176963"/>
            <a:ext cx="457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 – Ответ на вопрос и выбор профессии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726" y="1934571"/>
            <a:ext cx="2397408" cy="41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78" y="626665"/>
            <a:ext cx="3929964" cy="4833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3018" y="5589916"/>
            <a:ext cx="4290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 – Отправка задания пользователям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428" y="773314"/>
            <a:ext cx="5938019" cy="3779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0970" y="5589915"/>
            <a:ext cx="6502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Оформление сообщения о приглашении в организацию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18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84" y="529027"/>
            <a:ext cx="5407883" cy="49637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1049" y="5952226"/>
            <a:ext cx="4890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Информация о своем игровом аккаунте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866" y="529027"/>
            <a:ext cx="3810330" cy="33408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90681" y="4143920"/>
            <a:ext cx="476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Оформление сообщения приглашения в организацию</a:t>
            </a:r>
          </a:p>
        </p:txBody>
      </p:sp>
    </p:spTree>
    <p:extLst>
      <p:ext uri="{BB962C8B-B14F-4D97-AF65-F5344CB8AC3E}">
        <p14:creationId xmlns:p14="http://schemas.microsoft.com/office/powerpoint/2010/main" val="41588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532</Words>
  <Application>Microsoft Office PowerPoint</Application>
  <PresentationFormat>Широкоэкранный</PresentationFormat>
  <Paragraphs>53</Paragraphs>
  <Slides>11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Telegram бот - Работяга</vt:lpstr>
      <vt:lpstr>О проекте </vt:lpstr>
      <vt:lpstr>Используемые в проекте технологии</vt:lpstr>
      <vt:lpstr>Наша команда:</vt:lpstr>
      <vt:lpstr>Презентация PowerPoint</vt:lpstr>
      <vt:lpstr>Презентация PowerPoint</vt:lpstr>
      <vt:lpstr>Telegram бот «Работяга»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 бот - Работяга</dc:title>
  <dc:creator>Иван</dc:creator>
  <cp:lastModifiedBy>Николай</cp:lastModifiedBy>
  <cp:revision>19</cp:revision>
  <dcterms:created xsi:type="dcterms:W3CDTF">2020-05-01T13:07:19Z</dcterms:created>
  <dcterms:modified xsi:type="dcterms:W3CDTF">2020-05-18T23:16:08Z</dcterms:modified>
</cp:coreProperties>
</file>