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handoutMasterIdLst>
    <p:handoutMasterId r:id="rId27"/>
  </p:handoutMasterIdLst>
  <p:sldIdLst>
    <p:sldId id="271" r:id="rId5"/>
    <p:sldId id="313" r:id="rId6"/>
    <p:sldId id="413" r:id="rId7"/>
    <p:sldId id="414" r:id="rId8"/>
    <p:sldId id="415" r:id="rId9"/>
    <p:sldId id="416" r:id="rId10"/>
    <p:sldId id="417" r:id="rId11"/>
    <p:sldId id="418" r:id="rId12"/>
    <p:sldId id="419" r:id="rId13"/>
    <p:sldId id="420" r:id="rId14"/>
    <p:sldId id="421" r:id="rId15"/>
    <p:sldId id="422" r:id="rId16"/>
    <p:sldId id="423" r:id="rId17"/>
    <p:sldId id="424" r:id="rId18"/>
    <p:sldId id="425" r:id="rId19"/>
    <p:sldId id="426" r:id="rId20"/>
    <p:sldId id="427" r:id="rId21"/>
    <p:sldId id="429" r:id="rId22"/>
    <p:sldId id="433" r:id="rId23"/>
    <p:sldId id="318" r:id="rId24"/>
    <p:sldId id="4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736" autoAdjust="0"/>
  </p:normalViewPr>
  <p:slideViewPr>
    <p:cSldViewPr snapToGrid="0">
      <p:cViewPr varScale="1">
        <p:scale>
          <a:sx n="97" d="100"/>
          <a:sy n="97" d="100"/>
        </p:scale>
        <p:origin x="270" y="90"/>
      </p:cViewPr>
      <p:guideLst/>
    </p:cSldViewPr>
  </p:slideViewPr>
  <p:outlineViewPr>
    <p:cViewPr>
      <p:scale>
        <a:sx n="33" d="100"/>
        <a:sy n="33" d="100"/>
      </p:scale>
      <p:origin x="0" y="-36120"/>
    </p:cViewPr>
  </p:outlineViewPr>
  <p:notesTextViewPr>
    <p:cViewPr>
      <p:scale>
        <a:sx n="1" d="1"/>
        <a:sy n="1" d="1"/>
      </p:scale>
      <p:origin x="0" y="0"/>
    </p:cViewPr>
  </p:notesTextViewPr>
  <p:notesViewPr>
    <p:cSldViewPr snapToGrid="0">
      <p:cViewPr varScale="1">
        <p:scale>
          <a:sx n="68" d="100"/>
          <a:sy n="68" d="100"/>
        </p:scale>
        <p:origin x="3288"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8/27/2013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8/27/2013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technet2.microsoft.com/windowsserver2008/en/library/437d3040-89f0-40ac-a2af-c288a48714c41033.mspx?mfr=tru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r>
              <a:rPr lang="en-US" dirty="0" smtClean="0"/>
              <a:t>1 minute</a:t>
            </a:r>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5: Introduction to Active Directory® Rights Management Services</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58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311A3BAE-A26F-4C59-B04F-8F88FFBDDD56}" type="slidenum">
              <a:rPr lang="en-US" b="0">
                <a:latin typeface="Arial" panose="020B0604020202020204" pitchFamily="34" charset="0"/>
              </a:rPr>
              <a:pPr/>
              <a:t>11</a:t>
            </a:fld>
            <a:endParaRPr lang="en-US" b="0">
              <a:latin typeface="Arial" panose="020B0604020202020204" pitchFamily="34" charset="0"/>
            </a:endParaRPr>
          </a:p>
        </p:txBody>
      </p:sp>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xfrm>
            <a:off x="314325" y="2184400"/>
            <a:ext cx="6286500" cy="6843713"/>
          </a:xfrm>
          <a:ln/>
        </p:spPr>
        <p:txBody>
          <a:bodyPr/>
          <a:lstStyle/>
          <a:p>
            <a:pPr marL="190500" indent="-190500" eaLnBrk="1" hangingPunct="1">
              <a:defRPr/>
            </a:pPr>
            <a:r>
              <a:rPr lang="en-US" dirty="0" smtClean="0">
                <a:latin typeface="Arial" pitchFamily="34" charset="0"/>
              </a:rPr>
              <a:t>Explain each step using the following guide:</a:t>
            </a:r>
          </a:p>
          <a:p>
            <a:pPr marL="190500" indent="-190500" eaLnBrk="1" hangingPunct="1">
              <a:buFontTx/>
              <a:buAutoNum type="arabicPeriod"/>
              <a:defRPr/>
            </a:pPr>
            <a:r>
              <a:rPr lang="en-US" dirty="0" smtClean="0">
                <a:latin typeface="Arial" pitchFamily="34" charset="0"/>
              </a:rPr>
              <a:t>The author uses AD RMS for the first time, and receives the Rights Account Certificate (RAC) and Client Licensor Certificate (CLC). This happens once, and it enables the user to publish online or offline, and consume rights-protected content. </a:t>
            </a:r>
          </a:p>
          <a:p>
            <a:pPr marL="190500" indent="-190500" eaLnBrk="1" hangingPunct="1">
              <a:buFontTx/>
              <a:buAutoNum type="arabicPeriod"/>
              <a:defRPr/>
            </a:pPr>
            <a:r>
              <a:rPr lang="en-US" dirty="0" smtClean="0">
                <a:latin typeface="Arial" pitchFamily="34" charset="0"/>
              </a:rPr>
              <a:t>The author uses the AD RMS-enabled application to create the file and specify user rights. The policy license containing user policies is generated.</a:t>
            </a:r>
          </a:p>
          <a:p>
            <a:pPr marL="190500" indent="-190500" eaLnBrk="1" hangingPunct="1">
              <a:buFontTx/>
              <a:buAutoNum type="arabicPeriod"/>
              <a:defRPr/>
            </a:pPr>
            <a:r>
              <a:rPr lang="en-US" dirty="0" smtClean="0">
                <a:latin typeface="Arial" pitchFamily="34" charset="0"/>
              </a:rPr>
              <a:t>The application generates the content key and uses it to encrypt content: </a:t>
            </a:r>
          </a:p>
          <a:p>
            <a:pPr marL="419100" lvl="1" indent="-190500" eaLnBrk="1" hangingPunct="1">
              <a:buFontTx/>
              <a:buNone/>
              <a:defRPr/>
            </a:pPr>
            <a:r>
              <a:rPr lang="en-US" dirty="0" smtClean="0">
                <a:latin typeface="Arial" pitchFamily="34" charset="0"/>
              </a:rPr>
              <a:t>a.  Online Publish - Encrypts the content key with AD RMS server public key and sends it to the AD RMS server. The server creates and signs the publishing license (PL). </a:t>
            </a:r>
          </a:p>
          <a:p>
            <a:pPr marL="419100" lvl="1" indent="-190500" eaLnBrk="1" hangingPunct="1">
              <a:buFontTx/>
              <a:buNone/>
              <a:defRPr/>
            </a:pPr>
            <a:r>
              <a:rPr lang="en-US" dirty="0" err="1" smtClean="0">
                <a:latin typeface="Arial" pitchFamily="34" charset="0"/>
              </a:rPr>
              <a:t>b</a:t>
            </a:r>
            <a:r>
              <a:rPr lang="en-US" dirty="0" smtClean="0">
                <a:latin typeface="Arial" pitchFamily="34" charset="0"/>
              </a:rPr>
              <a:t>.  Offline Publish - Encrypts the content key with CLC public key, and then encrypts a copy of the key with the AD RMS server public key. Creates PL and signs it with the CLC private key, and then appends the PL to the encrypted content.</a:t>
            </a:r>
          </a:p>
          <a:p>
            <a:pPr marL="190500" indent="-190500" eaLnBrk="1" hangingPunct="1">
              <a:buFontTx/>
              <a:buAutoNum type="arabicPeriod"/>
              <a:defRPr/>
            </a:pPr>
            <a:r>
              <a:rPr lang="en-US" dirty="0" smtClean="0">
                <a:latin typeface="Arial" pitchFamily="34" charset="0"/>
              </a:rPr>
              <a:t>AD RMS-protected content file sent to Information Recipient. AD RMS-protected content also may be represented by e-mail.</a:t>
            </a:r>
            <a:endParaRPr lang="en-US" b="1" dirty="0" smtClean="0">
              <a:latin typeface="Arial" pitchFamily="34" charset="0"/>
            </a:endParaRPr>
          </a:p>
        </p:txBody>
      </p:sp>
    </p:spTree>
    <p:extLst>
      <p:ext uri="{BB962C8B-B14F-4D97-AF65-F5344CB8AC3E}">
        <p14:creationId xmlns:p14="http://schemas.microsoft.com/office/powerpoint/2010/main" val="2017750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5: Introduction to Active Directory® Rights Management Services</a:t>
            </a:r>
          </a:p>
        </p:txBody>
      </p:sp>
      <p:sp>
        <p:nvSpPr>
          <p:cNvPr id="368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68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DBBFEAAB-F3FB-42D3-982D-1104FCEC7F77}" type="slidenum">
              <a:rPr lang="en-US" b="0">
                <a:latin typeface="Arial" panose="020B0604020202020204" pitchFamily="34" charset="0"/>
              </a:rPr>
              <a:pPr/>
              <a:t>12</a:t>
            </a:fld>
            <a:endParaRPr lang="en-US" b="0">
              <a:latin typeface="Arial" panose="020B0604020202020204" pitchFamily="34" charset="0"/>
            </a:endParaRPr>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latin typeface="Arial" panose="020B0604020202020204" pitchFamily="34" charset="0"/>
              </a:rPr>
              <a:t>Explain each step using the following guide:</a:t>
            </a:r>
          </a:p>
          <a:p>
            <a:pPr marL="190500" indent="-190500" eaLnBrk="1" hangingPunct="1">
              <a:buFont typeface="Calibri" panose="020F0502020204030204" pitchFamily="34" charset="0"/>
              <a:buAutoNum type="arabicPeriod"/>
            </a:pPr>
            <a:r>
              <a:rPr lang="en-US" smtClean="0">
                <a:latin typeface="Arial" panose="020B0604020202020204" pitchFamily="34" charset="0"/>
              </a:rPr>
              <a:t>The recipient receives the file and opens it using AD RMS-enabled application or browser. If there is no account certificate on the current computer, the AD RMS server will issue one, and the AD RMS document notifies the application of the AD RMS server URL.</a:t>
            </a:r>
          </a:p>
          <a:p>
            <a:pPr marL="190500" indent="-190500" eaLnBrk="1" hangingPunct="1">
              <a:buFont typeface="Calibri" panose="020F0502020204030204" pitchFamily="34" charset="0"/>
              <a:buAutoNum type="arabicPeriod"/>
            </a:pPr>
            <a:r>
              <a:rPr lang="en-US" smtClean="0">
                <a:latin typeface="Arial" panose="020B0604020202020204" pitchFamily="34" charset="0"/>
              </a:rPr>
              <a:t>The application sends a request for use license to AD RMS server that issued the publishing license (if the file published offline, it is sent to server that issued the CLC) and requests the RAC and PL for the file.</a:t>
            </a:r>
          </a:p>
          <a:p>
            <a:pPr marL="190500" indent="-190500" eaLnBrk="1" hangingPunct="1">
              <a:buFont typeface="Calibri" panose="020F0502020204030204" pitchFamily="34" charset="0"/>
              <a:buAutoNum type="arabicPeriod"/>
            </a:pPr>
            <a:r>
              <a:rPr lang="en-US" smtClean="0">
                <a:latin typeface="Arial" panose="020B0604020202020204" pitchFamily="34" charset="0"/>
              </a:rPr>
              <a:t>The AD RMS server confirms that the recipient is authorized, checks for a named user, and creates a use license for the user. The server decrypts the content key using the server’s private key, and then re-encrypts the content key with the recipient’s public key. It then adds the encrypted session key to the use license, which means that only the intended recipient can access the file.</a:t>
            </a:r>
          </a:p>
          <a:p>
            <a:pPr marL="190500" indent="-190500" eaLnBrk="1" hangingPunct="1">
              <a:buFont typeface="Calibri" panose="020F0502020204030204" pitchFamily="34" charset="0"/>
              <a:buAutoNum type="arabicPeriod"/>
            </a:pPr>
            <a:r>
              <a:rPr lang="en-US" smtClean="0">
                <a:latin typeface="Arial" panose="020B0604020202020204" pitchFamily="34" charset="0"/>
              </a:rPr>
              <a:t>The AD RMS server sends the use license to the information recipient’s computer.</a:t>
            </a:r>
          </a:p>
          <a:p>
            <a:pPr marL="190500" indent="-190500" eaLnBrk="1" hangingPunct="1">
              <a:buFont typeface="Calibri" panose="020F0502020204030204" pitchFamily="34" charset="0"/>
              <a:buAutoNum type="arabicPeriod"/>
            </a:pPr>
            <a:r>
              <a:rPr lang="en-US" smtClean="0">
                <a:latin typeface="Arial" panose="020B0604020202020204" pitchFamily="34" charset="0"/>
              </a:rPr>
              <a:t>The application examines both the license and the recipient’s account certificate to determine whether any certificate in either chain of trust requires a revocation list. The user is granted access as specified by the information author.</a:t>
            </a:r>
          </a:p>
        </p:txBody>
      </p:sp>
    </p:spTree>
    <p:extLst>
      <p:ext uri="{BB962C8B-B14F-4D97-AF65-F5344CB8AC3E}">
        <p14:creationId xmlns:p14="http://schemas.microsoft.com/office/powerpoint/2010/main" val="3762663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5: Introduction to Active Directory® Rights Management Services</a:t>
            </a:r>
          </a:p>
        </p:txBody>
      </p:sp>
      <p:sp>
        <p:nvSpPr>
          <p:cNvPr id="378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78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414CA8BD-E9A3-41CA-B07A-433D8FA90F21}" type="slidenum">
              <a:rPr lang="en-US" b="0">
                <a:latin typeface="Arial" panose="020B0604020202020204" pitchFamily="34" charset="0"/>
              </a:rPr>
              <a:pPr/>
              <a:t>13</a:t>
            </a:fld>
            <a:endParaRPr lang="en-US" b="0">
              <a:latin typeface="Arial" panose="020B0604020202020204" pitchFamily="34" charset="0"/>
            </a:endParaRPr>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buFontTx/>
              <a:buAutoNum type="arabicPeriod"/>
            </a:pPr>
            <a:r>
              <a:rPr lang="en-US" smtClean="0">
                <a:latin typeface="Arial" panose="020B0604020202020204" pitchFamily="34" charset="0"/>
              </a:rPr>
              <a:t>Log on as user1.</a:t>
            </a:r>
          </a:p>
          <a:p>
            <a:pPr marL="190500" indent="-190500" eaLnBrk="1" hangingPunct="1">
              <a:buFontTx/>
              <a:buAutoNum type="arabicPeriod"/>
            </a:pPr>
            <a:r>
              <a:rPr lang="en-US" smtClean="0">
                <a:latin typeface="Arial" panose="020B0604020202020204" pitchFamily="34" charset="0"/>
              </a:rPr>
              <a:t>Open the created Microsoft® Office Word 2007 document.</a:t>
            </a:r>
          </a:p>
          <a:p>
            <a:pPr marL="190500" indent="-190500" eaLnBrk="1" hangingPunct="1">
              <a:buFontTx/>
              <a:buAutoNum type="arabicPeriod"/>
            </a:pPr>
            <a:r>
              <a:rPr lang="en-US" smtClean="0">
                <a:latin typeface="Arial" panose="020B0604020202020204" pitchFamily="34" charset="0"/>
              </a:rPr>
              <a:t>Protect the document, only allowing View to the other user.</a:t>
            </a:r>
          </a:p>
          <a:p>
            <a:pPr marL="190500" indent="-190500" eaLnBrk="1" hangingPunct="1">
              <a:buFontTx/>
              <a:buAutoNum type="arabicPeriod"/>
            </a:pPr>
            <a:r>
              <a:rPr lang="en-US" smtClean="0">
                <a:latin typeface="Arial" panose="020B0604020202020204" pitchFamily="34" charset="0"/>
              </a:rPr>
              <a:t>Save the document.</a:t>
            </a:r>
          </a:p>
          <a:p>
            <a:pPr marL="190500" indent="-190500" eaLnBrk="1" hangingPunct="1">
              <a:buFontTx/>
              <a:buAutoNum type="arabicPeriod"/>
            </a:pPr>
            <a:r>
              <a:rPr lang="en-US" smtClean="0">
                <a:latin typeface="Arial" panose="020B0604020202020204" pitchFamily="34" charset="0"/>
              </a:rPr>
              <a:t>Log on as user2.</a:t>
            </a:r>
          </a:p>
          <a:p>
            <a:pPr marL="190500" indent="-190500" eaLnBrk="1" hangingPunct="1">
              <a:buFontTx/>
              <a:buAutoNum type="arabicPeriod"/>
            </a:pPr>
            <a:r>
              <a:rPr lang="en-US" smtClean="0">
                <a:latin typeface="Arial" panose="020B0604020202020204" pitchFamily="34" charset="0"/>
              </a:rPr>
              <a:t>Open the document.</a:t>
            </a:r>
          </a:p>
          <a:p>
            <a:pPr marL="190500" indent="-190500" eaLnBrk="1" hangingPunct="1">
              <a:buFontTx/>
              <a:buAutoNum type="arabicPeriod"/>
            </a:pPr>
            <a:r>
              <a:rPr lang="en-US" smtClean="0">
                <a:latin typeface="Arial" panose="020B0604020202020204" pitchFamily="34" charset="0"/>
              </a:rPr>
              <a:t>Show the accessed data and what rights have been granted to user2.</a:t>
            </a:r>
          </a:p>
        </p:txBody>
      </p:sp>
    </p:spTree>
    <p:extLst>
      <p:ext uri="{BB962C8B-B14F-4D97-AF65-F5344CB8AC3E}">
        <p14:creationId xmlns:p14="http://schemas.microsoft.com/office/powerpoint/2010/main" val="2589292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5: Introduction to Active Directory® Rights Management Services</a:t>
            </a:r>
          </a:p>
        </p:txBody>
      </p:sp>
      <p:sp>
        <p:nvSpPr>
          <p:cNvPr id="389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89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6BA398B-8F1D-4E6A-A09D-B5FE1F1F72A7}" type="slidenum">
              <a:rPr lang="en-US" b="0">
                <a:latin typeface="Arial" panose="020B0604020202020204" pitchFamily="34" charset="0"/>
              </a:rPr>
              <a:pPr/>
              <a:t>14</a:t>
            </a:fld>
            <a:endParaRPr lang="en-US" b="0">
              <a:latin typeface="Arial" panose="020B0604020202020204" pitchFamily="34" charset="0"/>
            </a:endParaRPr>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747855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5: Introduction to Active Directory® Rights Management Services</a:t>
            </a:r>
          </a:p>
        </p:txBody>
      </p:sp>
      <p:sp>
        <p:nvSpPr>
          <p:cNvPr id="399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99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96EBFE68-DEC9-4FFD-801D-35780DA8B038}" type="slidenum">
              <a:rPr lang="en-US" b="0">
                <a:latin typeface="Arial" panose="020B0604020202020204" pitchFamily="34" charset="0"/>
              </a:rPr>
              <a:pPr/>
              <a:t>15</a:t>
            </a:fld>
            <a:endParaRPr lang="en-US" b="0">
              <a:latin typeface="Arial" panose="020B0604020202020204" pitchFamily="34" charset="0"/>
            </a:endParaRPr>
          </a:p>
        </p:txBody>
      </p:sp>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xfrm>
            <a:off x="314325" y="2230438"/>
            <a:ext cx="6286500" cy="6797675"/>
          </a:xfrm>
          <a:ln/>
        </p:spPr>
        <p:txBody>
          <a:bodyPr/>
          <a:lstStyle/>
          <a:p>
            <a:pPr marL="190500" indent="-190500" eaLnBrk="1" hangingPunct="1">
              <a:defRPr/>
            </a:pPr>
            <a:r>
              <a:rPr lang="en-US" dirty="0" smtClean="0">
                <a:latin typeface="Arial" pitchFamily="34" charset="0"/>
              </a:rPr>
              <a:t>AD RMS requires the following additional roles to be installed on the AD RMS Server:</a:t>
            </a:r>
          </a:p>
          <a:p>
            <a:pPr marL="228600" lvl="3" indent="-190500" eaLnBrk="1" hangingPunct="1">
              <a:buFontTx/>
              <a:buChar char="•"/>
              <a:defRPr/>
            </a:pPr>
            <a:r>
              <a:rPr lang="en-US" dirty="0" smtClean="0">
                <a:latin typeface="Arial" pitchFamily="34" charset="0"/>
              </a:rPr>
              <a:t>Web Server (INSERT Microsoft Internet Information Services [IIS])</a:t>
            </a:r>
          </a:p>
          <a:p>
            <a:pPr marL="228600" lvl="3" indent="-190500" eaLnBrk="1" hangingPunct="1">
              <a:buFontTx/>
              <a:buChar char="•"/>
              <a:defRPr/>
            </a:pPr>
            <a:r>
              <a:rPr lang="en-US" dirty="0" smtClean="0">
                <a:latin typeface="Arial" pitchFamily="34" charset="0"/>
              </a:rPr>
              <a:t>Windows Process Activation Service (WPAS)</a:t>
            </a:r>
          </a:p>
          <a:p>
            <a:pPr marL="228600" lvl="3" indent="-190500" eaLnBrk="1" hangingPunct="1">
              <a:buFontTx/>
              <a:buChar char="•"/>
              <a:defRPr/>
            </a:pPr>
            <a:r>
              <a:rPr lang="en-US" dirty="0" smtClean="0">
                <a:latin typeface="Arial" pitchFamily="34" charset="0"/>
              </a:rPr>
              <a:t>Message Queuing</a:t>
            </a:r>
          </a:p>
          <a:p>
            <a:pPr marL="228600" lvl="3" indent="-190500" eaLnBrk="1" hangingPunct="1">
              <a:buFontTx/>
              <a:buChar char="•"/>
              <a:defRPr/>
            </a:pPr>
            <a:r>
              <a:rPr lang="en-US" dirty="0" smtClean="0">
                <a:latin typeface="Arial" pitchFamily="34" charset="0"/>
              </a:rPr>
              <a:t>Windows Internal Database</a:t>
            </a:r>
          </a:p>
          <a:p>
            <a:pPr eaLnBrk="1" hangingPunct="1">
              <a:defRPr/>
            </a:pPr>
            <a:r>
              <a:rPr lang="en-US" dirty="0" smtClean="0">
                <a:latin typeface="Arial" pitchFamily="34" charset="0"/>
              </a:rPr>
              <a:t>Note that a separate service account will need to be created prior to running the Add Role Wizard.</a:t>
            </a:r>
          </a:p>
          <a:p>
            <a:pPr eaLnBrk="1" hangingPunct="1">
              <a:defRPr/>
            </a:pPr>
            <a:r>
              <a:rPr lang="en-US" dirty="0" smtClean="0">
                <a:latin typeface="Arial" pitchFamily="34" charset="0"/>
              </a:rPr>
              <a:t>If multiple RMS servers will be used in a cluster, a separate SQL Server will need to be installed, so that the servers can share configuration data.</a:t>
            </a:r>
          </a:p>
          <a:p>
            <a:pPr eaLnBrk="1" hangingPunct="1">
              <a:defRPr/>
            </a:pPr>
            <a:r>
              <a:rPr lang="en-US" dirty="0" smtClean="0">
                <a:latin typeface="Arial" pitchFamily="34" charset="0"/>
              </a:rPr>
              <a:t>Once the installation is complete, you will need to log off and then log on.</a:t>
            </a:r>
          </a:p>
          <a:p>
            <a:pPr eaLnBrk="1" hangingPunct="1">
              <a:defRPr/>
            </a:pPr>
            <a:r>
              <a:rPr lang="en-US" b="1" dirty="0" smtClean="0">
                <a:latin typeface="Arial" pitchFamily="34" charset="0"/>
              </a:rPr>
              <a:t>References</a:t>
            </a:r>
          </a:p>
          <a:p>
            <a:pPr marL="228600" lvl="3" indent="-190500" eaLnBrk="1" hangingPunct="1">
              <a:buFontTx/>
              <a:buChar char="•"/>
              <a:defRPr/>
            </a:pPr>
            <a:r>
              <a:rPr lang="en-US" dirty="0" smtClean="0">
                <a:latin typeface="Arial" pitchFamily="34" charset="0"/>
              </a:rPr>
              <a:t>Windows Server Active Directory Rights Management Services Step-by-Step Guide:  </a:t>
            </a:r>
            <a:r>
              <a:rPr lang="en-US" dirty="0" smtClean="0">
                <a:latin typeface="Arial" pitchFamily="34" charset="0"/>
                <a:hlinkClick r:id="rId3"/>
              </a:rPr>
              <a:t>http://technet2.microsoft.com/windowsserver2008/en/library/437d3040-89f0-40ac-a2af-c288a48714c41033.mspx?mfr=true</a:t>
            </a:r>
            <a:endParaRPr lang="en-US" dirty="0" smtClean="0">
              <a:latin typeface="Arial" pitchFamily="34" charset="0"/>
            </a:endParaRPr>
          </a:p>
          <a:p>
            <a:pPr marL="228600" lvl="3" indent="-190500" eaLnBrk="1" hangingPunct="1">
              <a:buFontTx/>
              <a:buChar char="•"/>
              <a:defRPr/>
            </a:pPr>
            <a:r>
              <a:rPr lang="en-US" dirty="0" smtClean="0">
                <a:latin typeface="Arial" pitchFamily="34" charset="0"/>
              </a:rPr>
              <a:t>AD RMS Help File: “Installing an AD RMS Cluster”</a:t>
            </a:r>
          </a:p>
        </p:txBody>
      </p:sp>
    </p:spTree>
    <p:extLst>
      <p:ext uri="{BB962C8B-B14F-4D97-AF65-F5344CB8AC3E}">
        <p14:creationId xmlns:p14="http://schemas.microsoft.com/office/powerpoint/2010/main" val="857305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5: Introduction to Active Directory® Rights Management Services</a:t>
            </a:r>
          </a:p>
        </p:txBody>
      </p:sp>
      <p:sp>
        <p:nvSpPr>
          <p:cNvPr id="409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09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E139AFF-7861-4B47-9349-55A15834D1B4}" type="slidenum">
              <a:rPr lang="en-US" b="0">
                <a:latin typeface="Arial" panose="020B0604020202020204" pitchFamily="34" charset="0"/>
              </a:rPr>
              <a:pPr/>
              <a:t>16</a:t>
            </a:fld>
            <a:endParaRPr lang="en-US" b="0">
              <a:latin typeface="Arial" panose="020B0604020202020204" pitchFamily="34" charset="0"/>
            </a:endParaRPr>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buFontTx/>
              <a:buAutoNum type="arabicPeriod"/>
            </a:pPr>
            <a:r>
              <a:rPr lang="en-US" smtClean="0">
                <a:latin typeface="Arial" panose="020B0604020202020204" pitchFamily="34" charset="0"/>
              </a:rPr>
              <a:t>Log on as administrator.</a:t>
            </a:r>
          </a:p>
          <a:p>
            <a:pPr marL="190500" indent="-190500" eaLnBrk="1" hangingPunct="1">
              <a:buFontTx/>
              <a:buAutoNum type="arabicPeriod"/>
            </a:pPr>
            <a:r>
              <a:rPr lang="en-US" smtClean="0">
                <a:latin typeface="Arial" panose="020B0604020202020204" pitchFamily="34" charset="0"/>
              </a:rPr>
              <a:t>Open Server Manager.</a:t>
            </a:r>
          </a:p>
          <a:p>
            <a:pPr marL="190500" indent="-190500" eaLnBrk="1" hangingPunct="1">
              <a:buFontTx/>
              <a:buAutoNum type="arabicPeriod"/>
            </a:pPr>
            <a:r>
              <a:rPr lang="en-US" smtClean="0">
                <a:latin typeface="Arial" panose="020B0604020202020204" pitchFamily="34" charset="0"/>
              </a:rPr>
              <a:t>Expand the AD RMS Management Services Node.</a:t>
            </a:r>
          </a:p>
          <a:p>
            <a:pPr marL="190500" indent="-190500" eaLnBrk="1" hangingPunct="1">
              <a:buFontTx/>
              <a:buAutoNum type="arabicPeriod"/>
            </a:pPr>
            <a:r>
              <a:rPr lang="en-US" smtClean="0">
                <a:latin typeface="Arial" panose="020B0604020202020204" pitchFamily="34" charset="0"/>
              </a:rPr>
              <a:t>Connect to the local cluster.</a:t>
            </a:r>
          </a:p>
          <a:p>
            <a:pPr marL="190500" indent="-190500" eaLnBrk="1" hangingPunct="1">
              <a:buFontTx/>
              <a:buAutoNum type="arabicPeriod"/>
            </a:pPr>
            <a:r>
              <a:rPr lang="en-US" smtClean="0">
                <a:latin typeface="Arial" panose="020B0604020202020204" pitchFamily="34" charset="0"/>
              </a:rPr>
              <a:t>Point out the main sections of the Microsoft Management Console (MMC) and what sections will be covered:</a:t>
            </a:r>
          </a:p>
          <a:p>
            <a:pPr marL="400050" lvl="2" indent="-190500" eaLnBrk="1" hangingPunct="1">
              <a:buFontTx/>
              <a:buChar char="•"/>
            </a:pPr>
            <a:r>
              <a:rPr lang="en-US" smtClean="0">
                <a:latin typeface="Arial" panose="020B0604020202020204" pitchFamily="34" charset="0"/>
              </a:rPr>
              <a:t>Trust Policies</a:t>
            </a:r>
          </a:p>
          <a:p>
            <a:pPr marL="400050" lvl="2" indent="-190500" eaLnBrk="1" hangingPunct="1">
              <a:buFontTx/>
              <a:buChar char="•"/>
            </a:pPr>
            <a:r>
              <a:rPr lang="en-US" smtClean="0">
                <a:latin typeface="Arial" panose="020B0604020202020204" pitchFamily="34" charset="0"/>
              </a:rPr>
              <a:t>Rights Policy Templates</a:t>
            </a:r>
          </a:p>
          <a:p>
            <a:pPr marL="400050" lvl="2" indent="-190500" eaLnBrk="1" hangingPunct="1">
              <a:buFontTx/>
              <a:buChar char="•"/>
            </a:pPr>
            <a:r>
              <a:rPr lang="en-US" smtClean="0">
                <a:latin typeface="Arial" panose="020B0604020202020204" pitchFamily="34" charset="0"/>
              </a:rPr>
              <a:t>Rights Account Certificate Policies</a:t>
            </a:r>
          </a:p>
          <a:p>
            <a:pPr marL="400050" lvl="2" indent="-190500" eaLnBrk="1" hangingPunct="1">
              <a:buFontTx/>
              <a:buChar char="•"/>
            </a:pPr>
            <a:r>
              <a:rPr lang="en-US" smtClean="0">
                <a:latin typeface="Arial" panose="020B0604020202020204" pitchFamily="34" charset="0"/>
              </a:rPr>
              <a:t>Exclusion Policies</a:t>
            </a:r>
          </a:p>
          <a:p>
            <a:pPr marL="400050" lvl="2" indent="-190500" eaLnBrk="1" hangingPunct="1">
              <a:buFontTx/>
              <a:buChar char="•"/>
            </a:pPr>
            <a:r>
              <a:rPr lang="en-US" smtClean="0">
                <a:latin typeface="Arial" panose="020B0604020202020204" pitchFamily="34" charset="0"/>
              </a:rPr>
              <a:t>Security Policies</a:t>
            </a:r>
          </a:p>
          <a:p>
            <a:pPr marL="400050" lvl="2" indent="-190500" eaLnBrk="1" hangingPunct="1">
              <a:buFontTx/>
              <a:buChar char="•"/>
            </a:pPr>
            <a:r>
              <a:rPr lang="en-US" smtClean="0">
                <a:latin typeface="Arial" panose="020B0604020202020204" pitchFamily="34" charset="0"/>
              </a:rPr>
              <a:t>Reports</a:t>
            </a:r>
          </a:p>
        </p:txBody>
      </p:sp>
    </p:spTree>
    <p:extLst>
      <p:ext uri="{BB962C8B-B14F-4D97-AF65-F5344CB8AC3E}">
        <p14:creationId xmlns:p14="http://schemas.microsoft.com/office/powerpoint/2010/main" val="3202276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5: Introduction to Active Directory® Rights Management Services</a:t>
            </a:r>
          </a:p>
        </p:txBody>
      </p:sp>
      <p:sp>
        <p:nvSpPr>
          <p:cNvPr id="419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19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55782D8-2A5C-41EC-961A-273EC0451EAD}" type="slidenum">
              <a:rPr lang="en-US" b="0">
                <a:latin typeface="Arial" panose="020B0604020202020204" pitchFamily="34" charset="0"/>
              </a:rPr>
              <a:pPr/>
              <a:t>17</a:t>
            </a:fld>
            <a:endParaRPr lang="en-US" b="0">
              <a:latin typeface="Arial" panose="020B0604020202020204" pitchFamily="34" charset="0"/>
            </a:endParaRPr>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There are differences between exclusion policies and revocation lists.  Revocation lists affect previously granted licenses and certificates from being used to decrypt rights-protected content, whereas exclusion policies keep a license from being generated.</a:t>
            </a:r>
          </a:p>
        </p:txBody>
      </p:sp>
    </p:spTree>
    <p:extLst>
      <p:ext uri="{BB962C8B-B14F-4D97-AF65-F5344CB8AC3E}">
        <p14:creationId xmlns:p14="http://schemas.microsoft.com/office/powerpoint/2010/main" val="3822461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5: Introduction to Active Directory® Rights Management Services</a:t>
            </a:r>
          </a:p>
        </p:txBody>
      </p:sp>
      <p:sp>
        <p:nvSpPr>
          <p:cNvPr id="440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40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8FE2C0EC-1AFA-4733-9C30-7BBB17919748}" type="slidenum">
              <a:rPr lang="en-US" b="0">
                <a:latin typeface="Arial" panose="020B0604020202020204" pitchFamily="34" charset="0"/>
              </a:rPr>
              <a:pPr/>
              <a:t>18</a:t>
            </a:fld>
            <a:endParaRPr lang="en-US" b="0">
              <a:latin typeface="Arial" panose="020B0604020202020204" pitchFamily="34" charset="0"/>
            </a:endParaRPr>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When defining rights policy templates, use the example that an organization might create rights policy templates for their employees that assign separate usage rights and conditions for company-confidential, classified, and private data. RMS-enabled applications can use these templates, providing a simple, consistent way for workers to apply predefined policies to information.</a:t>
            </a:r>
          </a:p>
          <a:p>
            <a:pPr eaLnBrk="1" hangingPunct="1"/>
            <a:r>
              <a:rPr lang="en-US" smtClean="0">
                <a:latin typeface="Arial" panose="020B0604020202020204" pitchFamily="34" charset="0"/>
              </a:rPr>
              <a:t>Discuss the options available when creating a rights policy template. </a:t>
            </a:r>
          </a:p>
          <a:p>
            <a:pPr eaLnBrk="1" hangingPunct="1"/>
            <a:endParaRPr lang="en-US" b="1" smtClean="0">
              <a:latin typeface="Arial" panose="020B0604020202020204" pitchFamily="34" charset="0"/>
            </a:endParaRPr>
          </a:p>
          <a:p>
            <a:pPr eaLnBrk="1" hangingPunct="1"/>
            <a:r>
              <a:rPr lang="en-US" b="1" smtClean="0">
                <a:latin typeface="Arial" panose="020B0604020202020204" pitchFamily="34" charset="0"/>
              </a:rPr>
              <a:t>References</a:t>
            </a:r>
          </a:p>
          <a:p>
            <a:pPr eaLnBrk="1" hangingPunct="1"/>
            <a:r>
              <a:rPr lang="en-US" smtClean="0">
                <a:latin typeface="Arial" panose="020B0604020202020204" pitchFamily="34" charset="0"/>
              </a:rPr>
              <a:t>AD RMS Online Help</a:t>
            </a:r>
          </a:p>
        </p:txBody>
      </p:sp>
    </p:spTree>
    <p:extLst>
      <p:ext uri="{BB962C8B-B14F-4D97-AF65-F5344CB8AC3E}">
        <p14:creationId xmlns:p14="http://schemas.microsoft.com/office/powerpoint/2010/main" val="4284768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3: Introduction to Active Directory® Lightweight Directory Services </a:t>
            </a:r>
          </a:p>
        </p:txBody>
      </p:sp>
      <p:sp>
        <p:nvSpPr>
          <p:cNvPr id="481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81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6244968-60F0-47D1-90EB-D4D515F25045}" type="slidenum">
              <a:rPr lang="en-US" b="0">
                <a:latin typeface="Arial" panose="020B0604020202020204" pitchFamily="34" charset="0"/>
              </a:rPr>
              <a:pPr/>
              <a:t>19</a:t>
            </a:fld>
            <a:endParaRPr lang="en-US" b="0">
              <a:latin typeface="Arial" panose="020B0604020202020204" pitchFamily="34" charset="0"/>
            </a:endParaRPr>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xfrm>
            <a:off x="314325" y="1905000"/>
            <a:ext cx="6286500" cy="7048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latin typeface="Arial" panose="020B0604020202020204" pitchFamily="34" charset="0"/>
              </a:rPr>
              <a:t>Review Questions</a:t>
            </a:r>
            <a:endParaRPr lang="en-US" smtClean="0">
              <a:latin typeface="Arial" panose="020B0604020202020204" pitchFamily="34" charset="0"/>
            </a:endParaRPr>
          </a:p>
          <a:p>
            <a:r>
              <a:rPr lang="en-US" altLang="ja-JP" smtClean="0">
                <a:latin typeface="Arial" panose="020B0604020202020204" pitchFamily="34" charset="0"/>
              </a:rPr>
              <a:t>1.  When might an administrator choose to exclude a specific user or group?</a:t>
            </a:r>
            <a:endParaRPr lang="en-US" altLang="ja-JP" b="1" i="1" smtClean="0">
              <a:latin typeface="Arial" panose="020B0604020202020204" pitchFamily="34" charset="0"/>
            </a:endParaRPr>
          </a:p>
          <a:p>
            <a:r>
              <a:rPr lang="en-US" altLang="ja-JP" b="1" i="1" smtClean="0">
                <a:latin typeface="Arial" panose="020B0604020202020204" pitchFamily="34" charset="0"/>
              </a:rPr>
              <a:t>Answer: Users and groups should be excluded to disable their access to protected content. Users that are excluded could be those that should not have access because of job role or other business factors.</a:t>
            </a:r>
            <a:endParaRPr lang="en-US" altLang="ja-JP" smtClean="0">
              <a:latin typeface="Arial" panose="020B0604020202020204" pitchFamily="34" charset="0"/>
            </a:endParaRPr>
          </a:p>
          <a:p>
            <a:r>
              <a:rPr lang="en-US" altLang="ja-JP" smtClean="0">
                <a:latin typeface="Arial" panose="020B0604020202020204" pitchFamily="34" charset="0"/>
              </a:rPr>
              <a:t>2.  What is the difference between an exclusion list and a revocation list?</a:t>
            </a:r>
            <a:endParaRPr lang="en-US" altLang="ja-JP" b="1" i="1" smtClean="0">
              <a:latin typeface="Arial" panose="020B0604020202020204" pitchFamily="34" charset="0"/>
            </a:endParaRPr>
          </a:p>
          <a:p>
            <a:r>
              <a:rPr lang="en-US" altLang="ja-JP" b="1" i="1" smtClean="0">
                <a:latin typeface="Arial" panose="020B0604020202020204" pitchFamily="34" charset="0"/>
              </a:rPr>
              <a:t>Answer: The exclusion list will keep the user from obtaining a licenses or a certificate. However, a revocation list is a list of objects that no longer have access to content.</a:t>
            </a:r>
            <a:endParaRPr lang="en-US" altLang="ja-JP" smtClean="0">
              <a:latin typeface="Arial" panose="020B0604020202020204" pitchFamily="34" charset="0"/>
            </a:endParaRPr>
          </a:p>
          <a:p>
            <a:r>
              <a:rPr lang="en-US" altLang="ja-JP" smtClean="0">
                <a:latin typeface="Arial" panose="020B0604020202020204" pitchFamily="34" charset="0"/>
              </a:rPr>
              <a:t>3.  When is a SQL Server required to be deployed to support AD RMS?</a:t>
            </a:r>
            <a:endParaRPr lang="en-US" altLang="ja-JP" b="1" i="1" smtClean="0">
              <a:latin typeface="Arial" panose="020B0604020202020204" pitchFamily="34" charset="0"/>
            </a:endParaRPr>
          </a:p>
          <a:p>
            <a:r>
              <a:rPr lang="en-US" altLang="ja-JP" b="1" i="1" smtClean="0">
                <a:latin typeface="Arial" panose="020B0604020202020204" pitchFamily="34" charset="0"/>
              </a:rPr>
              <a:t>Answer: SQL is required when multiple AD RMS servers are going to be deployed. However, we recommend using a SQL server for all production environments.</a:t>
            </a:r>
            <a:endParaRPr lang="en-US" altLang="ja-JP" smtClean="0">
              <a:latin typeface="Arial" panose="020B0604020202020204" pitchFamily="34" charset="0"/>
            </a:endParaRPr>
          </a:p>
          <a:p>
            <a:r>
              <a:rPr lang="en-US" altLang="ja-JP" smtClean="0">
                <a:latin typeface="Arial" panose="020B0604020202020204" pitchFamily="34" charset="0"/>
              </a:rPr>
              <a:t>4.  When must AD RMS be installed in relation to the configuration of AD FS if it is to be used to access AD RMS content?</a:t>
            </a:r>
            <a:endParaRPr lang="en-US" altLang="ja-JP" b="1" i="1" smtClean="0">
              <a:latin typeface="Arial" panose="020B0604020202020204" pitchFamily="34" charset="0"/>
            </a:endParaRPr>
          </a:p>
          <a:p>
            <a:r>
              <a:rPr lang="en-US" altLang="ja-JP" b="1" i="1" smtClean="0">
                <a:latin typeface="Arial" panose="020B0604020202020204" pitchFamily="34" charset="0"/>
              </a:rPr>
              <a:t>Answer: AD FS must be installed and functional before AD RMS is installed in order to properly configure it.</a:t>
            </a:r>
            <a:endParaRPr lang="en-US" altLang="ja-JP" smtClean="0">
              <a:latin typeface="Arial" panose="020B0604020202020204" pitchFamily="34" charset="0"/>
            </a:endParaRPr>
          </a:p>
          <a:p>
            <a:r>
              <a:rPr lang="en-US" altLang="ja-JP" smtClean="0">
                <a:latin typeface="Arial" panose="020B0604020202020204" pitchFamily="34" charset="0"/>
              </a:rPr>
              <a:t>5.  What is the difference between the online and offline publishing process?</a:t>
            </a:r>
            <a:endParaRPr lang="en-US" altLang="ja-JP" b="1" i="1" smtClean="0">
              <a:latin typeface="Arial" panose="020B0604020202020204" pitchFamily="34" charset="0"/>
            </a:endParaRPr>
          </a:p>
          <a:p>
            <a:r>
              <a:rPr lang="en-US" altLang="ja-JP" b="1" i="1" smtClean="0">
                <a:latin typeface="Arial" panose="020B0604020202020204" pitchFamily="34" charset="0"/>
              </a:rPr>
              <a:t>Answer: The online publish will encrypt the content key with the AD RMS server public key and sends it to AD RMS server. The AD RMS server will create and sign the publishing license. However, the offline publish will encrypt the content key with the client licensor certificate public key, and then encrypts a copy of the key with the AD RMS server public key. The client then creates the publishing license and signs it with the CLC private key. It then appends the publishing license to encrypted content.</a:t>
            </a:r>
            <a:endParaRPr lang="en-US" altLang="ja-JP" b="1" smtClean="0">
              <a:latin typeface="Arial" panose="020B0604020202020204" pitchFamily="34" charset="0"/>
            </a:endParaRPr>
          </a:p>
          <a:p>
            <a:r>
              <a:rPr lang="en-US" altLang="ja-JP" b="1" smtClean="0">
                <a:latin typeface="Arial" panose="020B0604020202020204" pitchFamily="34" charset="0"/>
              </a:rPr>
              <a:t>Summary of Active Directory Rights Management Services</a:t>
            </a:r>
            <a:endParaRPr lang="en-US" altLang="ja-JP" smtClean="0">
              <a:latin typeface="Arial" panose="020B0604020202020204" pitchFamily="34" charset="0"/>
            </a:endParaRPr>
          </a:p>
          <a:p>
            <a:r>
              <a:rPr lang="en-US" sz="900" smtClean="0">
                <a:latin typeface="Arial" panose="020B0604020202020204" pitchFamily="34" charset="0"/>
              </a:rPr>
              <a:t>An enterprise can benefit in a number of ways from deploying AD RMS. You can use AD RMS to restrict access to your organization’s intellectual property, limit the actions that users can take on content, and further limit the risk of content being taken outside of the organization. This functionality is available in various client applications, such as Word, Outlook, Microsoft Office Excel spreadsheet software, and Internet Explorer. From within these AD RMS-enabled applications, AD RMS can restrict the ability to print, e-mail, or modify the content.</a:t>
            </a:r>
          </a:p>
          <a:p>
            <a:r>
              <a:rPr lang="en-US" sz="900" smtClean="0">
                <a:latin typeface="Arial" panose="020B0604020202020204" pitchFamily="34" charset="0"/>
              </a:rPr>
              <a:t>AD RMS leverages certificates and licenses to help protect content. The author creates the content and configures the rights that will be given to the content based on the templates created on the AD RMS cluster. The AD RMS cluster provides the certificates and licensing needed for the client applications to properly place rights protection on content. The content’s recipient obtains appropriate licenses and certificates in order to consume the content.</a:t>
            </a:r>
          </a:p>
          <a:p>
            <a:r>
              <a:rPr lang="en-US" sz="900" smtClean="0">
                <a:latin typeface="Arial" panose="020B0604020202020204" pitchFamily="34" charset="0"/>
              </a:rPr>
              <a:t>With AD RMS, you can customize the rights policy templates and exclusion policies. The rights policy templates allow for customizing what authors and recipients are allowed to do with protected content. The exclusion policies are for excluding specific users, groups, or lockbox and Windows versions from being able to receive certificates from the AD RMS server. Exclusion policies are helpful when one of these groups needs to be excluded from accessing content due to possible security issues, such as a group already given access that must now be denied access.</a:t>
            </a:r>
            <a:endParaRPr lang="en-US" altLang="ja-JP" sz="900" smtClean="0">
              <a:latin typeface="Arial" panose="020B0604020202020204" pitchFamily="34" charset="0"/>
            </a:endParaRPr>
          </a:p>
          <a:p>
            <a:r>
              <a:rPr lang="en-US" altLang="ja-JP" sz="900" smtClean="0">
                <a:latin typeface="Arial" panose="020B0604020202020204" pitchFamily="34" charset="0"/>
              </a:rPr>
              <a:t> </a:t>
            </a:r>
            <a:endParaRPr lang="en-US" sz="900" smtClean="0">
              <a:latin typeface="Arial" panose="020B0604020202020204" pitchFamily="34" charset="0"/>
            </a:endParaRPr>
          </a:p>
        </p:txBody>
      </p:sp>
    </p:spTree>
    <p:extLst>
      <p:ext uri="{BB962C8B-B14F-4D97-AF65-F5344CB8AC3E}">
        <p14:creationId xmlns:p14="http://schemas.microsoft.com/office/powerpoint/2010/main" val="951791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8776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5: Introduction to Active Directory® Rights Management Services</a:t>
            </a:r>
          </a:p>
        </p:txBody>
      </p:sp>
      <p:sp>
        <p:nvSpPr>
          <p:cNvPr id="276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276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41DE8F48-875F-47C7-8781-1570D6B96E6F}" type="slidenum">
              <a:rPr lang="en-US" b="0">
                <a:latin typeface="Arial" panose="020B0604020202020204" pitchFamily="34" charset="0"/>
              </a:rPr>
              <a:pPr/>
              <a:t>3</a:t>
            </a:fld>
            <a:endParaRPr lang="en-US" b="0">
              <a:latin typeface="Arial" panose="020B0604020202020204" pitchFamily="34" charset="0"/>
            </a:endParaRPr>
          </a:p>
        </p:txBody>
      </p:sp>
      <p:sp>
        <p:nvSpPr>
          <p:cNvPr id="27653" name="Rectangle 2"/>
          <p:cNvSpPr>
            <a:spLocks noGrp="1" noRot="1" noChangeAspect="1" noChangeArrowheads="1" noTextEdit="1"/>
          </p:cNvSpPr>
          <p:nvPr>
            <p:ph type="sldImg"/>
          </p:nvPr>
        </p:nvSpPr>
        <p:spPr>
          <a:ln/>
        </p:spPr>
      </p:sp>
      <p:sp>
        <p:nvSpPr>
          <p:cNvPr id="276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370252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5: Introduction to Active Directory® Rights Management Services</a:t>
            </a:r>
          </a:p>
        </p:txBody>
      </p:sp>
      <p:sp>
        <p:nvSpPr>
          <p:cNvPr id="286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286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EFAE793C-7CFC-44A7-922C-103B7EE079EE}" type="slidenum">
              <a:rPr lang="en-US" b="0">
                <a:latin typeface="Arial" panose="020B0604020202020204" pitchFamily="34" charset="0"/>
              </a:rPr>
              <a:pPr/>
              <a:t>4</a:t>
            </a:fld>
            <a:endParaRPr lang="en-US" b="0">
              <a:latin typeface="Arial" panose="020B0604020202020204" pitchFamily="34" charset="0"/>
            </a:endParaRPr>
          </a:p>
        </p:txBody>
      </p:sp>
      <p:sp>
        <p:nvSpPr>
          <p:cNvPr id="28677" name="Rectangle 2"/>
          <p:cNvSpPr>
            <a:spLocks noGrp="1" noRot="1" noChangeAspect="1" noChangeArrowheads="1" noTextEdit="1"/>
          </p:cNvSpPr>
          <p:nvPr>
            <p:ph type="sldImg"/>
          </p:nvPr>
        </p:nvSpPr>
        <p:spPr>
          <a:ln/>
        </p:spPr>
      </p:sp>
      <p:sp>
        <p:nvSpPr>
          <p:cNvPr id="286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4286079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5: Introduction to Active Directory® Rights Management Services</a:t>
            </a:r>
          </a:p>
        </p:txBody>
      </p:sp>
      <p:sp>
        <p:nvSpPr>
          <p:cNvPr id="296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297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5ED020E7-352C-4C16-9B2D-9DD0C46C02BA}" type="slidenum">
              <a:rPr lang="en-US" b="0">
                <a:latin typeface="Arial" panose="020B0604020202020204" pitchFamily="34" charset="0"/>
              </a:rPr>
              <a:pPr/>
              <a:t>5</a:t>
            </a:fld>
            <a:endParaRPr lang="en-US" b="0">
              <a:latin typeface="Arial" panose="020B0604020202020204" pitchFamily="34" charset="0"/>
            </a:endParaRPr>
          </a:p>
        </p:txBody>
      </p:sp>
      <p:sp>
        <p:nvSpPr>
          <p:cNvPr id="29701" name="Rectangle 2"/>
          <p:cNvSpPr>
            <a:spLocks noGrp="1" noRot="1" noChangeAspect="1" noChangeArrowheads="1" noTextEdit="1"/>
          </p:cNvSpPr>
          <p:nvPr>
            <p:ph type="sldImg"/>
          </p:nvPr>
        </p:nvSpPr>
        <p:spPr>
          <a:ln/>
        </p:spPr>
      </p:sp>
      <p:sp>
        <p:nvSpPr>
          <p:cNvPr id="29702"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Intellectual property</a:t>
            </a:r>
            <a:r>
              <a:rPr lang="en-US" baseline="0" dirty="0" smtClean="0">
                <a:latin typeface="Arial" panose="020B0604020202020204" pitchFamily="34" charset="0"/>
              </a:rPr>
              <a:t> is incredibly important to many businesses.</a:t>
            </a:r>
          </a:p>
          <a:p>
            <a:pPr eaLnBrk="1" hangingPunct="1"/>
            <a:endParaRPr lang="en-US" dirty="0" smtClean="0">
              <a:latin typeface="Arial" panose="020B0604020202020204" pitchFamily="34" charset="0"/>
            </a:endParaRPr>
          </a:p>
          <a:p>
            <a:pPr marL="228600" lvl="1" indent="0" eaLnBrk="1" hangingPunct="1">
              <a:buFontTx/>
              <a:buNone/>
            </a:pPr>
            <a:r>
              <a:rPr lang="en-US" dirty="0" smtClean="0">
                <a:latin typeface="Arial" panose="020B0604020202020204" pitchFamily="34" charset="0"/>
              </a:rPr>
              <a:t>Example: Contoso has developed a first-to-market product that gives them an edge over their competitors. To keep the details of this product within the confines of the company’s network, it makes sense to utilize rights management to keep the users that have permission to access the documentation to a minimum, and keep those users from being able to print or send this critical documentation.</a:t>
            </a:r>
          </a:p>
          <a:p>
            <a:pPr marL="228600" lvl="1" indent="0" eaLnBrk="1" hangingPunct="1">
              <a:buFontTx/>
              <a:buNone/>
            </a:pPr>
            <a:endParaRPr lang="en-US" dirty="0" smtClean="0">
              <a:latin typeface="Arial" panose="020B0604020202020204" pitchFamily="34" charset="0"/>
            </a:endParaRPr>
          </a:p>
          <a:p>
            <a:pPr eaLnBrk="1" hangingPunct="1"/>
            <a:r>
              <a:rPr lang="en-US" dirty="0" smtClean="0">
                <a:latin typeface="Arial" panose="020B0604020202020204" pitchFamily="34" charset="0"/>
              </a:rPr>
              <a:t>The increased threat of computer-related crimes also is a reason to be more protective of information. Additionally, new legislative standards for many companies are causing an increased need to protect sensitive data. </a:t>
            </a:r>
          </a:p>
        </p:txBody>
      </p:sp>
    </p:spTree>
    <p:extLst>
      <p:ext uri="{BB962C8B-B14F-4D97-AF65-F5344CB8AC3E}">
        <p14:creationId xmlns:p14="http://schemas.microsoft.com/office/powerpoint/2010/main" val="698929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5: Introduction to Active Directory® Rights Management Services</a:t>
            </a:r>
          </a:p>
        </p:txBody>
      </p:sp>
      <p:sp>
        <p:nvSpPr>
          <p:cNvPr id="307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07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B16BB71D-55B8-45F5-9B18-23BFD587F430}" type="slidenum">
              <a:rPr lang="en-US" b="0">
                <a:latin typeface="Arial" panose="020B0604020202020204" pitchFamily="34" charset="0"/>
              </a:rPr>
              <a:pPr/>
              <a:t>6</a:t>
            </a:fld>
            <a:endParaRPr lang="en-US" b="0">
              <a:latin typeface="Arial" panose="020B0604020202020204" pitchFamily="34" charset="0"/>
            </a:endParaRPr>
          </a:p>
        </p:txBody>
      </p:sp>
      <p:sp>
        <p:nvSpPr>
          <p:cNvPr id="30725" name="Rectangle 2"/>
          <p:cNvSpPr>
            <a:spLocks noGrp="1" noRot="1" noChangeAspect="1" noChangeArrowheads="1" noTextEdit="1"/>
          </p:cNvSpPr>
          <p:nvPr>
            <p:ph type="sldImg"/>
          </p:nvPr>
        </p:nvSpPr>
        <p:spPr>
          <a:ln/>
        </p:spPr>
      </p:sp>
      <p:sp>
        <p:nvSpPr>
          <p:cNvPr id="3072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dirty="0" smtClean="0">
                <a:latin typeface="Arial" panose="020B0604020202020204" pitchFamily="34" charset="0"/>
              </a:rPr>
              <a:t>The general RMS process: </a:t>
            </a:r>
          </a:p>
          <a:p>
            <a:pPr marL="419100" lvl="1" indent="-190500" eaLnBrk="1" hangingPunct="1">
              <a:buFontTx/>
              <a:buAutoNum type="arabicPeriod"/>
            </a:pPr>
            <a:r>
              <a:rPr lang="en-US" dirty="0" smtClean="0">
                <a:latin typeface="Arial" panose="020B0604020202020204" pitchFamily="34" charset="0"/>
              </a:rPr>
              <a:t>Author receives a client licensor certificate the first time they rights-protect information. </a:t>
            </a:r>
          </a:p>
          <a:p>
            <a:pPr marL="419100" lvl="1" indent="-190500" eaLnBrk="1" hangingPunct="1">
              <a:buFontTx/>
              <a:buAutoNum type="arabicPeriod"/>
            </a:pPr>
            <a:r>
              <a:rPr lang="en-US" dirty="0" smtClean="0">
                <a:latin typeface="Arial" panose="020B0604020202020204" pitchFamily="34" charset="0"/>
              </a:rPr>
              <a:t>Author defines a set of usage rights and rules for their file, and the application creates a “publishing license” and encrypts the file.</a:t>
            </a:r>
          </a:p>
          <a:p>
            <a:pPr marL="419100" lvl="1" indent="-190500" eaLnBrk="1" hangingPunct="1">
              <a:buFontTx/>
              <a:buAutoNum type="arabicPeriod"/>
            </a:pPr>
            <a:r>
              <a:rPr lang="en-US" dirty="0" smtClean="0">
                <a:latin typeface="Arial" panose="020B0604020202020204" pitchFamily="34" charset="0"/>
              </a:rPr>
              <a:t>Author distributes the file.</a:t>
            </a:r>
          </a:p>
          <a:p>
            <a:pPr marL="419100" lvl="1" indent="-190500" eaLnBrk="1" hangingPunct="1">
              <a:buFontTx/>
              <a:buAutoNum type="arabicPeriod"/>
            </a:pPr>
            <a:r>
              <a:rPr lang="en-US" dirty="0" smtClean="0">
                <a:latin typeface="Arial" panose="020B0604020202020204" pitchFamily="34" charset="0"/>
              </a:rPr>
              <a:t>Recipient clicks the file to open it, and the application calls to the RMS server, which validates the user and issues a “use license.”</a:t>
            </a:r>
          </a:p>
          <a:p>
            <a:pPr marL="419100" lvl="1" indent="-190500" eaLnBrk="1" hangingPunct="1">
              <a:buFontTx/>
              <a:buAutoNum type="arabicPeriod"/>
            </a:pPr>
            <a:r>
              <a:rPr lang="en-US" dirty="0" smtClean="0">
                <a:latin typeface="Arial" panose="020B0604020202020204" pitchFamily="34" charset="0"/>
              </a:rPr>
              <a:t>Application renders the file, and enforces its rights.</a:t>
            </a:r>
            <a:br>
              <a:rPr lang="en-US" dirty="0" smtClean="0">
                <a:latin typeface="Arial" panose="020B0604020202020204" pitchFamily="34" charset="0"/>
              </a:rPr>
            </a:br>
            <a:endParaRPr lang="en-US" dirty="0" smtClean="0">
              <a:solidFill>
                <a:srgbClr val="0070C0"/>
              </a:solidFill>
              <a:latin typeface="Arial" panose="020B0604020202020204" pitchFamily="34" charset="0"/>
            </a:endParaRPr>
          </a:p>
        </p:txBody>
      </p:sp>
    </p:spTree>
    <p:extLst>
      <p:ext uri="{BB962C8B-B14F-4D97-AF65-F5344CB8AC3E}">
        <p14:creationId xmlns:p14="http://schemas.microsoft.com/office/powerpoint/2010/main" val="2733444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5: Introduction to Active Directory® Rights Management Services</a:t>
            </a:r>
          </a:p>
        </p:txBody>
      </p:sp>
      <p:sp>
        <p:nvSpPr>
          <p:cNvPr id="317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17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EF91D0B3-005E-44C8-AA5E-0D47D12AB3A8}" type="slidenum">
              <a:rPr lang="en-US" b="0">
                <a:latin typeface="Arial" panose="020B0604020202020204" pitchFamily="34" charset="0"/>
              </a:rPr>
              <a:pPr/>
              <a:t>7</a:t>
            </a:fld>
            <a:endParaRPr lang="en-US" b="0">
              <a:latin typeface="Arial" panose="020B0604020202020204" pitchFamily="34" charset="0"/>
            </a:endParaRPr>
          </a:p>
        </p:txBody>
      </p:sp>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AD RMS can be used to:</a:t>
            </a:r>
            <a:endParaRPr lang="fr-FR" dirty="0" smtClean="0">
              <a:latin typeface="Arial" panose="020B0604020202020204" pitchFamily="34" charset="0"/>
            </a:endParaRPr>
          </a:p>
          <a:p>
            <a:pPr lvl="1" eaLnBrk="1" hangingPunct="1"/>
            <a:r>
              <a:rPr lang="fr-FR" dirty="0" smtClean="0">
                <a:latin typeface="Arial" panose="020B0604020202020204" pitchFamily="34" charset="0"/>
              </a:rPr>
              <a:t>Help </a:t>
            </a:r>
            <a:r>
              <a:rPr lang="fr-FR" dirty="0" err="1" smtClean="0">
                <a:latin typeface="Arial" panose="020B0604020202020204" pitchFamily="34" charset="0"/>
              </a:rPr>
              <a:t>protect</a:t>
            </a:r>
            <a:r>
              <a:rPr lang="fr-FR" dirty="0" smtClean="0">
                <a:latin typeface="Arial" panose="020B0604020202020204" pitchFamily="34" charset="0"/>
              </a:rPr>
              <a:t> e-mail messages </a:t>
            </a:r>
          </a:p>
          <a:p>
            <a:pPr lvl="1" eaLnBrk="1" hangingPunct="1"/>
            <a:r>
              <a:rPr lang="fr-FR" dirty="0" err="1" smtClean="0">
                <a:latin typeface="Arial" panose="020B0604020202020204" pitchFamily="34" charset="0"/>
              </a:rPr>
              <a:t>Enforce</a:t>
            </a:r>
            <a:r>
              <a:rPr lang="fr-FR" dirty="0" smtClean="0">
                <a:latin typeface="Arial" panose="020B0604020202020204" pitchFamily="34" charset="0"/>
              </a:rPr>
              <a:t> document </a:t>
            </a:r>
            <a:r>
              <a:rPr lang="fr-FR" dirty="0" err="1" smtClean="0">
                <a:latin typeface="Arial" panose="020B0604020202020204" pitchFamily="34" charset="0"/>
              </a:rPr>
              <a:t>rights</a:t>
            </a:r>
            <a:endParaRPr lang="en-US" dirty="0" smtClean="0">
              <a:latin typeface="Arial" panose="020B0604020202020204" pitchFamily="34" charset="0"/>
            </a:endParaRPr>
          </a:p>
          <a:p>
            <a:pPr lvl="1" eaLnBrk="1" hangingPunct="1"/>
            <a:r>
              <a:rPr lang="en-US" dirty="0" smtClean="0">
                <a:latin typeface="Arial" panose="020B0604020202020204" pitchFamily="34" charset="0"/>
              </a:rPr>
              <a:t>Help protect Intranet content</a:t>
            </a:r>
          </a:p>
        </p:txBody>
      </p:sp>
    </p:spTree>
    <p:extLst>
      <p:ext uri="{BB962C8B-B14F-4D97-AF65-F5344CB8AC3E}">
        <p14:creationId xmlns:p14="http://schemas.microsoft.com/office/powerpoint/2010/main" val="2672821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5: Introduction to Active Directory® Rights Management Services</a:t>
            </a:r>
          </a:p>
        </p:txBody>
      </p:sp>
      <p:sp>
        <p:nvSpPr>
          <p:cNvPr id="327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27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ADBD515B-03AB-4558-8714-16934B906485}" type="slidenum">
              <a:rPr lang="en-US" b="0">
                <a:latin typeface="Arial" panose="020B0604020202020204" pitchFamily="34" charset="0"/>
              </a:rPr>
              <a:pPr/>
              <a:t>8</a:t>
            </a:fld>
            <a:endParaRPr lang="en-US" b="0">
              <a:latin typeface="Arial" panose="020B0604020202020204" pitchFamily="34" charset="0"/>
            </a:endParaRPr>
          </a:p>
        </p:txBody>
      </p:sp>
      <p:sp>
        <p:nvSpPr>
          <p:cNvPr id="32773" name="Rectangle 2"/>
          <p:cNvSpPr>
            <a:spLocks noGrp="1" noRot="1" noChangeAspect="1" noChangeArrowheads="1" noTextEdit="1"/>
          </p:cNvSpPr>
          <p:nvPr>
            <p:ph type="sldImg"/>
          </p:nvPr>
        </p:nvSpPr>
        <p:spPr>
          <a:ln/>
        </p:spPr>
      </p:sp>
      <p:sp>
        <p:nvSpPr>
          <p:cNvPr id="327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99194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5: Introduction to Active Directory® Rights Management Services</a:t>
            </a:r>
          </a:p>
        </p:txBody>
      </p:sp>
      <p:sp>
        <p:nvSpPr>
          <p:cNvPr id="337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37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3F32D065-11C3-42A4-9A6F-2823D3614408}" type="slidenum">
              <a:rPr lang="en-US" b="0">
                <a:latin typeface="Arial" panose="020B0604020202020204" pitchFamily="34" charset="0"/>
              </a:rPr>
              <a:pPr/>
              <a:t>9</a:t>
            </a:fld>
            <a:endParaRPr lang="en-US" b="0">
              <a:latin typeface="Arial" panose="020B0604020202020204" pitchFamily="34" charset="0"/>
            </a:endParaRPr>
          </a:p>
        </p:txBody>
      </p:sp>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a:buFontTx/>
              <a:buChar char="•"/>
            </a:pPr>
            <a:r>
              <a:rPr lang="en-US" dirty="0" smtClean="0">
                <a:latin typeface="Arial" panose="020B0604020202020204" pitchFamily="34" charset="0"/>
              </a:rPr>
              <a:t>Author: Creator of an RMS-protected document.</a:t>
            </a:r>
          </a:p>
          <a:p>
            <a:pPr marL="190500" indent="-190500">
              <a:buFontTx/>
              <a:buChar char="•"/>
            </a:pPr>
            <a:r>
              <a:rPr lang="en-US" dirty="0" smtClean="0">
                <a:latin typeface="Arial" panose="020B0604020202020204" pitchFamily="34" charset="0"/>
              </a:rPr>
              <a:t>RMS Enabled applications: Applications that are aware of RMS, and which can be used to create and read RMS-protected documents.</a:t>
            </a:r>
          </a:p>
          <a:p>
            <a:pPr marL="190500" indent="-190500">
              <a:buFontTx/>
              <a:buChar char="•"/>
            </a:pPr>
            <a:r>
              <a:rPr lang="en-US" dirty="0" smtClean="0">
                <a:latin typeface="Arial" panose="020B0604020202020204" pitchFamily="34" charset="0"/>
              </a:rPr>
              <a:t>Recipient: Receiver of the RMS-protected document.</a:t>
            </a:r>
          </a:p>
          <a:p>
            <a:pPr marL="190500" indent="-190500">
              <a:buFontTx/>
              <a:buChar char="•"/>
            </a:pPr>
            <a:r>
              <a:rPr lang="en-US" dirty="0" smtClean="0">
                <a:latin typeface="Arial" panose="020B0604020202020204" pitchFamily="34" charset="0"/>
              </a:rPr>
              <a:t>AD RMS Server: Responsible for providing protection to documents.</a:t>
            </a:r>
          </a:p>
          <a:p>
            <a:pPr marL="190500" indent="-190500">
              <a:buFontTx/>
              <a:buChar char="•"/>
            </a:pPr>
            <a:r>
              <a:rPr lang="en-US" dirty="0" smtClean="0">
                <a:latin typeface="Arial" panose="020B0604020202020204" pitchFamily="34" charset="0"/>
              </a:rPr>
              <a:t>Database server: Used to store configuration and RMS-related information.</a:t>
            </a:r>
          </a:p>
          <a:p>
            <a:pPr marL="190500" indent="-190500">
              <a:buFontTx/>
              <a:buChar char="•"/>
            </a:pPr>
            <a:r>
              <a:rPr lang="en-US" dirty="0" smtClean="0">
                <a:latin typeface="Arial" panose="020B0604020202020204" pitchFamily="34" charset="0"/>
              </a:rPr>
              <a:t>Active Directory Domain Services (AD DS): Used to authenticate authors and recipients. </a:t>
            </a:r>
            <a:endParaRPr lang="en-US"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2703249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5: Introduction to Active Directory® Rights Management Services</a:t>
            </a:r>
          </a:p>
        </p:txBody>
      </p:sp>
      <p:sp>
        <p:nvSpPr>
          <p:cNvPr id="348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48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5892B29B-ABAB-4FDE-90E7-595704C08B4B}" type="slidenum">
              <a:rPr lang="en-US" b="0">
                <a:latin typeface="Arial" panose="020B0604020202020204" pitchFamily="34" charset="0"/>
              </a:rPr>
              <a:pPr/>
              <a:t>10</a:t>
            </a:fld>
            <a:endParaRPr lang="en-US" b="0">
              <a:latin typeface="Arial" panose="020B0604020202020204" pitchFamily="34" charset="0"/>
            </a:endParaRPr>
          </a:p>
        </p:txBody>
      </p:sp>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smtClean="0">
                <a:effectLst/>
              </a:rPr>
              <a:t>Lockbox: </a:t>
            </a:r>
            <a:r>
              <a:rPr lang="en-US" dirty="0" smtClean="0">
                <a:effectLst/>
              </a:rPr>
              <a:t>A lockbox is a dynamic link library (DLL) that can be used to increase the security of the environment in which an Active Directory Rights Management Services (AD RMS) application runs. The lockbox verifies all licenses and certificates used by the application and, for AD RMS clients, protects the process space by limiting access to required and optional modules identified in the application manifest.</a:t>
            </a:r>
            <a:endParaRPr lang="en-US" dirty="0" smtClean="0">
              <a:latin typeface="Arial" panose="020B0604020202020204" pitchFamily="34" charset="0"/>
            </a:endParaRPr>
          </a:p>
          <a:p>
            <a:pPr marL="171450" indent="-171450" algn="l">
              <a:lnSpc>
                <a:spcPct val="90000"/>
              </a:lnSpc>
              <a:spcBef>
                <a:spcPct val="40000"/>
              </a:spcBef>
              <a:buSzPct val="80000"/>
              <a:buFont typeface="Arial" panose="020B0604020202020204" pitchFamily="34" charset="0"/>
              <a:buChar char="•"/>
            </a:pPr>
            <a:r>
              <a:rPr lang="en-US" b="1" dirty="0" smtClean="0">
                <a:latin typeface="Segoe UI Light" panose="020B0502040204020203" pitchFamily="34" charset="0"/>
                <a:cs typeface="Segoe UI Light" panose="020B0502040204020203" pitchFamily="34" charset="0"/>
              </a:rPr>
              <a:t>Machine certificate: </a:t>
            </a:r>
            <a:r>
              <a:rPr lang="en-US" dirty="0" smtClean="0">
                <a:effectLst/>
              </a:rPr>
              <a:t>Machine certificates hold the computer's public key and are tied to the lockbox.</a:t>
            </a:r>
            <a:endParaRPr lang="en-US" b="1" dirty="0" smtClean="0">
              <a:latin typeface="Segoe UI Light" panose="020B0502040204020203" pitchFamily="34" charset="0"/>
              <a:cs typeface="Segoe UI Light" panose="020B0502040204020203" pitchFamily="34" charset="0"/>
            </a:endParaRPr>
          </a:p>
          <a:p>
            <a:pPr marL="171450" indent="-171450" algn="l">
              <a:lnSpc>
                <a:spcPct val="90000"/>
              </a:lnSpc>
              <a:spcBef>
                <a:spcPct val="40000"/>
              </a:spcBef>
              <a:buSzPct val="80000"/>
              <a:buFont typeface="Arial" panose="020B0604020202020204" pitchFamily="34" charset="0"/>
              <a:buChar char="•"/>
            </a:pPr>
            <a:r>
              <a:rPr lang="en-US" b="1" dirty="0" smtClean="0">
                <a:latin typeface="Segoe UI Light" panose="020B0502040204020203" pitchFamily="34" charset="0"/>
                <a:cs typeface="Segoe UI Light" panose="020B0502040204020203" pitchFamily="34" charset="0"/>
              </a:rPr>
              <a:t>Rights account certificate: </a:t>
            </a:r>
            <a:r>
              <a:rPr lang="en-US" dirty="0" smtClean="0">
                <a:effectLst/>
              </a:rPr>
              <a:t>Rights account certificates tie a user to a machine certificate. Each user on the machine has a rights account certificate. The certificate contains the user's public key in </a:t>
            </a:r>
            <a:r>
              <a:rPr lang="en-US" dirty="0" err="1" smtClean="0">
                <a:effectLst/>
              </a:rPr>
              <a:t>cleartext</a:t>
            </a:r>
            <a:r>
              <a:rPr lang="en-US" dirty="0" smtClean="0">
                <a:effectLst/>
              </a:rPr>
              <a:t>, as well as their private key, which is encrypted by the machine's public key. </a:t>
            </a:r>
            <a:endParaRPr lang="en-US" b="1" dirty="0" smtClean="0">
              <a:latin typeface="Segoe UI Light" panose="020B0502040204020203" pitchFamily="34" charset="0"/>
              <a:cs typeface="Segoe UI Light" panose="020B0502040204020203" pitchFamily="34" charset="0"/>
            </a:endParaRPr>
          </a:p>
          <a:p>
            <a:pPr marL="171450" indent="-171450" algn="l">
              <a:lnSpc>
                <a:spcPct val="90000"/>
              </a:lnSpc>
              <a:spcBef>
                <a:spcPct val="40000"/>
              </a:spcBef>
              <a:buSzPct val="80000"/>
              <a:buFont typeface="Arial" panose="020B0604020202020204" pitchFamily="34" charset="0"/>
              <a:buChar char="•"/>
            </a:pPr>
            <a:r>
              <a:rPr lang="en-US" b="1" dirty="0" smtClean="0">
                <a:latin typeface="Segoe UI Light" panose="020B0502040204020203" pitchFamily="34" charset="0"/>
                <a:cs typeface="Segoe UI Light" panose="020B0502040204020203" pitchFamily="34" charset="0"/>
              </a:rPr>
              <a:t>Client licensor certificate: </a:t>
            </a:r>
            <a:r>
              <a:rPr lang="en-US" dirty="0" smtClean="0">
                <a:effectLst/>
              </a:rPr>
              <a:t>Client and server licensor certificates allow a client to sign an issuance license, or allow a server other than a Microsoft server to issue a license or certificate.</a:t>
            </a:r>
            <a:endParaRPr lang="en-US" b="1" dirty="0" smtClean="0">
              <a:latin typeface="Segoe UI Light" panose="020B0502040204020203" pitchFamily="34" charset="0"/>
              <a:cs typeface="Segoe UI Light" panose="020B0502040204020203" pitchFamily="34" charset="0"/>
            </a:endParaRPr>
          </a:p>
          <a:p>
            <a:pPr marL="171450" indent="-171450" algn="l">
              <a:lnSpc>
                <a:spcPct val="90000"/>
              </a:lnSpc>
              <a:spcBef>
                <a:spcPct val="40000"/>
              </a:spcBef>
              <a:buSzPct val="80000"/>
              <a:buFont typeface="Arial" panose="020B0604020202020204" pitchFamily="34" charset="0"/>
              <a:buChar char="•"/>
            </a:pPr>
            <a:r>
              <a:rPr lang="en-US" b="1" dirty="0" smtClean="0">
                <a:latin typeface="Segoe UI Light" panose="020B0502040204020203" pitchFamily="34" charset="0"/>
                <a:cs typeface="Segoe UI Light" panose="020B0502040204020203" pitchFamily="34" charset="0"/>
              </a:rPr>
              <a:t>Publishing license: </a:t>
            </a:r>
            <a:r>
              <a:rPr lang="en-US" dirty="0" smtClean="0">
                <a:effectLst/>
              </a:rPr>
              <a:t>Issuance licenses are created by a content publisher and are used by the consumer to acquire an </a:t>
            </a:r>
            <a:r>
              <a:rPr lang="en-US" i="1" dirty="0" smtClean="0">
                <a:effectLst/>
              </a:rPr>
              <a:t>end-user</a:t>
            </a:r>
            <a:r>
              <a:rPr lang="en-US" i="1" baseline="0" dirty="0" smtClean="0">
                <a:effectLst/>
              </a:rPr>
              <a:t> license.</a:t>
            </a:r>
            <a:endParaRPr lang="en-US" b="1" dirty="0" smtClean="0">
              <a:latin typeface="Segoe UI Light" panose="020B0502040204020203" pitchFamily="34" charset="0"/>
              <a:cs typeface="Segoe UI Light" panose="020B0502040204020203" pitchFamily="34" charset="0"/>
            </a:endParaRPr>
          </a:p>
          <a:p>
            <a:pPr marL="171450" indent="-171450" algn="l">
              <a:lnSpc>
                <a:spcPct val="90000"/>
              </a:lnSpc>
              <a:spcBef>
                <a:spcPct val="40000"/>
              </a:spcBef>
              <a:buSzPct val="80000"/>
              <a:buFont typeface="Arial" panose="020B0604020202020204" pitchFamily="34" charset="0"/>
              <a:buChar char="•"/>
            </a:pPr>
            <a:r>
              <a:rPr lang="en-US" b="1" dirty="0" smtClean="0">
                <a:latin typeface="Segoe UI Light" panose="020B0502040204020203" pitchFamily="34" charset="0"/>
                <a:cs typeface="Segoe UI Light" panose="020B0502040204020203" pitchFamily="34" charset="0"/>
              </a:rPr>
              <a:t>Use license: </a:t>
            </a:r>
            <a:r>
              <a:rPr lang="en-US" dirty="0" smtClean="0">
                <a:effectLst/>
              </a:rPr>
              <a:t>End-user licenses are for content or for an application that contains the keys necessary to open the content as well as the rights and conditions. </a:t>
            </a:r>
            <a:endParaRPr lang="en-US" b="1" dirty="0" smtClean="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063666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Click to edit Master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9826" y="188373"/>
            <a:ext cx="1847574" cy="73903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34216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357809" y="3423726"/>
            <a:ext cx="8245329" cy="2381841"/>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421649"/>
            <a:ext cx="3257419" cy="238424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5558001"/>
            <a:ext cx="740346" cy="218986"/>
          </a:xfrm>
          <a:prstGeom prst="rect">
            <a:avLst/>
          </a:prstGeom>
        </p:spPr>
      </p:pic>
      <p:sp>
        <p:nvSpPr>
          <p:cNvPr id="16" name="Text Placeholder 10"/>
          <p:cNvSpPr>
            <a:spLocks noGrp="1"/>
          </p:cNvSpPr>
          <p:nvPr>
            <p:ph type="body" sz="quarter" idx="10"/>
          </p:nvPr>
        </p:nvSpPr>
        <p:spPr>
          <a:xfrm>
            <a:off x="437461" y="3939147"/>
            <a:ext cx="8070435"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sp>
        <p:nvSpPr>
          <p:cNvPr id="17" name="Rectangle 16"/>
          <p:cNvSpPr/>
          <p:nvPr userDrawn="1"/>
        </p:nvSpPr>
        <p:spPr>
          <a:xfrm>
            <a:off x="9606694" y="3527508"/>
            <a:ext cx="1049236" cy="1140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91440" bIns="0" rtlCol="0" anchor="t" anchorCtr="0"/>
          <a:lstStyle/>
          <a:p>
            <a:r>
              <a:rPr lang="en-US" sz="1600" dirty="0" smtClean="0">
                <a:solidFill>
                  <a:schemeClr val="bg1"/>
                </a:solidFill>
                <a:latin typeface="Segoe UI Light" panose="020B0502040204020203" pitchFamily="34" charset="0"/>
                <a:cs typeface="Segoe UI Light" panose="020B0502040204020203" pitchFamily="34" charset="0"/>
              </a:rPr>
              <a:t>Microsoft </a:t>
            </a:r>
          </a:p>
          <a:p>
            <a:r>
              <a:rPr lang="en-US" sz="1600" dirty="0" smtClean="0">
                <a:solidFill>
                  <a:schemeClr val="bg1"/>
                </a:solidFill>
                <a:latin typeface="Segoe UI Light" panose="020B0502040204020203" pitchFamily="34" charset="0"/>
                <a:cs typeface="Segoe UI Light" panose="020B0502040204020203" pitchFamily="34" charset="0"/>
              </a:rPr>
              <a:t>Virtual</a:t>
            </a:r>
            <a:r>
              <a:rPr lang="en-US" sz="1600" baseline="0" dirty="0" smtClean="0">
                <a:solidFill>
                  <a:schemeClr val="bg1"/>
                </a:solidFill>
                <a:latin typeface="Segoe UI Light" panose="020B0502040204020203" pitchFamily="34" charset="0"/>
                <a:cs typeface="Segoe UI Light" panose="020B0502040204020203" pitchFamily="34" charset="0"/>
              </a:rPr>
              <a:t> Academy</a:t>
            </a:r>
            <a:endParaRPr lang="en-US" sz="1600" dirty="0">
              <a:solidFill>
                <a:schemeClr val="bg1"/>
              </a:solidFill>
              <a:latin typeface="Segoe UI Light" panose="020B0502040204020203" pitchFamily="34" charset="0"/>
              <a:cs typeface="Segoe UI Light" panose="020B0502040204020203" pitchFamily="34" charset="0"/>
            </a:endParaRPr>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66808" y="3527508"/>
            <a:ext cx="726793" cy="726793"/>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13834" y="1"/>
            <a:ext cx="10365317" cy="7413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11717" y="992188"/>
            <a:ext cx="10335683" cy="4386262"/>
          </a:xfrm>
          <a:prstGeom prst="rect">
            <a:avLst/>
          </a:prstGeom>
        </p:spPr>
        <p:txBody>
          <a:bodyPr/>
          <a:lstStyle/>
          <a:p>
            <a:pPr lvl="0"/>
            <a:endParaRPr lang="en-US" noProof="0" smtClean="0"/>
          </a:p>
        </p:txBody>
      </p:sp>
    </p:spTree>
    <p:extLst>
      <p:ext uri="{BB962C8B-B14F-4D97-AF65-F5344CB8AC3E}">
        <p14:creationId xmlns:p14="http://schemas.microsoft.com/office/powerpoint/2010/main" val="81259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193271" y="144000"/>
            <a:ext cx="864083" cy="912424"/>
          </a:xfrm>
          <a:prstGeom prst="rect">
            <a:avLst/>
          </a:prstGeom>
        </p:spPr>
      </p:pic>
      <p:sp>
        <p:nvSpPr>
          <p:cNvPr id="7" name="TextBox 6"/>
          <p:cNvSpPr txBox="1"/>
          <p:nvPr userDrawn="1"/>
        </p:nvSpPr>
        <p:spPr>
          <a:xfrm>
            <a:off x="1057354" y="92380"/>
            <a:ext cx="1346633" cy="1015663"/>
          </a:xfrm>
          <a:prstGeom prst="rect">
            <a:avLst/>
          </a:prstGeom>
          <a:noFill/>
        </p:spPr>
        <p:txBody>
          <a:bodyPr wrap="square" rtlCol="0" anchor="ctr" anchorCtr="0">
            <a:spAutoFit/>
          </a:bodyPr>
          <a:lstStyle/>
          <a:p>
            <a:r>
              <a:rPr lang="en-US" sz="2000" dirty="0" smtClean="0">
                <a:latin typeface="Segoe UI Light" panose="020B0502040204020203" pitchFamily="34" charset="0"/>
                <a:cs typeface="Segoe UI Light" panose="020B0502040204020203" pitchFamily="34" charset="0"/>
              </a:rPr>
              <a:t>Microsoft </a:t>
            </a:r>
          </a:p>
          <a:p>
            <a:r>
              <a:rPr lang="en-US" sz="2000" dirty="0" smtClean="0">
                <a:latin typeface="Segoe UI Light" panose="020B0502040204020203" pitchFamily="34" charset="0"/>
                <a:cs typeface="Segoe UI Light" panose="020B0502040204020203" pitchFamily="34" charset="0"/>
              </a:rPr>
              <a:t>Virtual </a:t>
            </a:r>
          </a:p>
          <a:p>
            <a:r>
              <a:rPr lang="en-US" sz="2000" dirty="0" smtClean="0">
                <a:latin typeface="Segoe UI Light" panose="020B0502040204020203" pitchFamily="34" charset="0"/>
                <a:cs typeface="Segoe UI Light" panose="020B0502040204020203" pitchFamily="34" charset="0"/>
              </a:rPr>
              <a:t>Academy</a:t>
            </a:r>
            <a:endParaRPr lang="en-US" sz="20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50378" y="6321689"/>
            <a:ext cx="2114550" cy="428625"/>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top right small rectangle"/>
          <p:cNvSpPr/>
          <p:nvPr userDrawn="1"/>
        </p:nvSpPr>
        <p:spPr bwMode="auto">
          <a:xfrm>
            <a:off x="1" y="6472743"/>
            <a:ext cx="12192000" cy="392067"/>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solidFill>
                <a:schemeClr val="tx1"/>
              </a:solidFill>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378956" y="6562331"/>
            <a:ext cx="740346" cy="218986"/>
          </a:xfrm>
          <a:prstGeom prst="rect">
            <a:avLst/>
          </a:prstGeom>
        </p:spPr>
      </p:pic>
      <p:sp>
        <p:nvSpPr>
          <p:cNvPr id="11" name="Text Placeholder 10"/>
          <p:cNvSpPr>
            <a:spLocks noGrp="1"/>
          </p:cNvSpPr>
          <p:nvPr>
            <p:ph type="body" sz="quarter" idx="10"/>
          </p:nvPr>
        </p:nvSpPr>
        <p:spPr>
          <a:xfrm>
            <a:off x="437461" y="2319403"/>
            <a:ext cx="10941495" cy="1666254"/>
          </a:xfrm>
          <a:prstGeom prst="rect">
            <a:avLst/>
          </a:prstGeom>
        </p:spPr>
        <p:txBody>
          <a:bodyPr anchor="b" anchorCtr="0">
            <a:normAutofit/>
          </a:bodyPr>
          <a:lstStyle>
            <a:lvl1pPr marL="0" indent="0">
              <a:buNone/>
              <a:defRPr sz="4400">
                <a:solidFill>
                  <a:schemeClr val="tx1"/>
                </a:solidFill>
                <a:latin typeface="Segoe UI Light" panose="020B0502040204020203" pitchFamily="34" charset="0"/>
                <a:cs typeface="Segoe UI Light" panose="020B0502040204020203" pitchFamily="34" charset="0"/>
              </a:defRPr>
            </a:lvl1pPr>
          </a:lstStyle>
          <a:p>
            <a:pPr lvl="0"/>
            <a:endParaRPr lang="en-US" dirty="0" smtClean="0"/>
          </a:p>
        </p:txBody>
      </p:sp>
      <p:sp>
        <p:nvSpPr>
          <p:cNvPr id="4" name="Subtitle 2"/>
          <p:cNvSpPr>
            <a:spLocks noGrp="1"/>
          </p:cNvSpPr>
          <p:nvPr>
            <p:ph type="subTitle" idx="1"/>
          </p:nvPr>
        </p:nvSpPr>
        <p:spPr>
          <a:xfrm>
            <a:off x="437461" y="4225774"/>
            <a:ext cx="8161876" cy="1915719"/>
          </a:xfrm>
          <a:prstGeom prst="rect">
            <a:avLst/>
          </a:prstGeom>
        </p:spPr>
        <p:txBody>
          <a:bodyPr anchor="b" anchorCtr="0"/>
          <a:lstStyle>
            <a:lvl1pPr marL="0" indent="0" algn="l">
              <a:spcBef>
                <a:spcPts val="0"/>
              </a:spcBef>
              <a:buNone/>
              <a:defRPr sz="2400" b="0" baseline="0">
                <a:solidFill>
                  <a:schemeClr val="tx1"/>
                </a:solidFill>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9826" y="188373"/>
            <a:ext cx="1847574" cy="739030"/>
          </a:xfrm>
          <a:prstGeom prst="rect">
            <a:avLst/>
          </a:prstGeom>
        </p:spPr>
      </p:pic>
    </p:spTree>
    <p:extLst>
      <p:ext uri="{BB962C8B-B14F-4D97-AF65-F5344CB8AC3E}">
        <p14:creationId xmlns:p14="http://schemas.microsoft.com/office/powerpoint/2010/main" val="33559517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228">
          <p15:clr>
            <a:srgbClr val="FBAE40"/>
          </p15:clr>
        </p15:guide>
        <p15:guide id="4" pos="751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16.png"/><Relationship Id="rId18" Type="http://schemas.openxmlformats.org/officeDocument/2006/relationships/image" Target="../media/image39.png"/><Relationship Id="rId3" Type="http://schemas.openxmlformats.org/officeDocument/2006/relationships/notesSlide" Target="../notesSlides/notesSlide10.xml"/><Relationship Id="rId21" Type="http://schemas.openxmlformats.org/officeDocument/2006/relationships/oleObject" Target="../embeddings/oleObject7.bin"/><Relationship Id="rId7" Type="http://schemas.openxmlformats.org/officeDocument/2006/relationships/image" Target="../media/image33.png"/><Relationship Id="rId12" Type="http://schemas.openxmlformats.org/officeDocument/2006/relationships/image" Target="../media/image37.png"/><Relationship Id="rId17" Type="http://schemas.openxmlformats.org/officeDocument/2006/relationships/image" Target="../media/image38.png"/><Relationship Id="rId25" Type="http://schemas.openxmlformats.org/officeDocument/2006/relationships/image" Target="../media/image2.png"/><Relationship Id="rId2" Type="http://schemas.openxmlformats.org/officeDocument/2006/relationships/slideLayout" Target="../slideLayouts/slideLayout3.xml"/><Relationship Id="rId16" Type="http://schemas.openxmlformats.org/officeDocument/2006/relationships/image" Target="../media/image17.png"/><Relationship Id="rId20" Type="http://schemas.openxmlformats.org/officeDocument/2006/relationships/image" Target="../media/image41.png"/><Relationship Id="rId1" Type="http://schemas.openxmlformats.org/officeDocument/2006/relationships/vmlDrawing" Target="../drawings/vmlDrawing3.vml"/><Relationship Id="rId6" Type="http://schemas.openxmlformats.org/officeDocument/2006/relationships/image" Target="../media/image32.png"/><Relationship Id="rId11" Type="http://schemas.openxmlformats.org/officeDocument/2006/relationships/image" Target="../media/image36.png"/><Relationship Id="rId24" Type="http://schemas.openxmlformats.org/officeDocument/2006/relationships/oleObject" Target="../embeddings/oleObject8.bin"/><Relationship Id="rId5" Type="http://schemas.openxmlformats.org/officeDocument/2006/relationships/image" Target="../media/image31.png"/><Relationship Id="rId15" Type="http://schemas.openxmlformats.org/officeDocument/2006/relationships/image" Target="../media/image8.emf"/><Relationship Id="rId23" Type="http://schemas.openxmlformats.org/officeDocument/2006/relationships/image" Target="../media/image42.png"/><Relationship Id="rId10" Type="http://schemas.openxmlformats.org/officeDocument/2006/relationships/image" Target="../media/image35.png"/><Relationship Id="rId19" Type="http://schemas.openxmlformats.org/officeDocument/2006/relationships/image" Target="../media/image40.png"/><Relationship Id="rId4" Type="http://schemas.openxmlformats.org/officeDocument/2006/relationships/image" Target="../media/image9.png"/><Relationship Id="rId9" Type="http://schemas.openxmlformats.org/officeDocument/2006/relationships/image" Target="../media/image21.png"/><Relationship Id="rId14" Type="http://schemas.openxmlformats.org/officeDocument/2006/relationships/oleObject" Target="../embeddings/oleObject6.bin"/><Relationship Id="rId22"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42.png"/><Relationship Id="rId18" Type="http://schemas.openxmlformats.org/officeDocument/2006/relationships/oleObject" Target="../embeddings/oleObject10.bin"/><Relationship Id="rId26" Type="http://schemas.openxmlformats.org/officeDocument/2006/relationships/oleObject" Target="../embeddings/oleObject11.bin"/><Relationship Id="rId3" Type="http://schemas.openxmlformats.org/officeDocument/2006/relationships/notesSlide" Target="../notesSlides/notesSlide11.xml"/><Relationship Id="rId21" Type="http://schemas.openxmlformats.org/officeDocument/2006/relationships/image" Target="../media/image44.png"/><Relationship Id="rId7" Type="http://schemas.openxmlformats.org/officeDocument/2006/relationships/image" Target="../media/image33.png"/><Relationship Id="rId12" Type="http://schemas.openxmlformats.org/officeDocument/2006/relationships/image" Target="../media/image37.png"/><Relationship Id="rId17" Type="http://schemas.openxmlformats.org/officeDocument/2006/relationships/image" Target="../media/image41.png"/><Relationship Id="rId25" Type="http://schemas.openxmlformats.org/officeDocument/2006/relationships/image" Target="../media/image16.png"/><Relationship Id="rId2" Type="http://schemas.openxmlformats.org/officeDocument/2006/relationships/slideLayout" Target="../slideLayouts/slideLayout3.xml"/><Relationship Id="rId16" Type="http://schemas.openxmlformats.org/officeDocument/2006/relationships/image" Target="../media/image17.png"/><Relationship Id="rId20" Type="http://schemas.openxmlformats.org/officeDocument/2006/relationships/image" Target="../media/image43.png"/><Relationship Id="rId29" Type="http://schemas.openxmlformats.org/officeDocument/2006/relationships/image" Target="../media/image48.png"/><Relationship Id="rId1" Type="http://schemas.openxmlformats.org/officeDocument/2006/relationships/vmlDrawing" Target="../drawings/vmlDrawing4.vml"/><Relationship Id="rId6" Type="http://schemas.openxmlformats.org/officeDocument/2006/relationships/image" Target="../media/image32.png"/><Relationship Id="rId11" Type="http://schemas.openxmlformats.org/officeDocument/2006/relationships/image" Target="../media/image36.png"/><Relationship Id="rId24" Type="http://schemas.openxmlformats.org/officeDocument/2006/relationships/image" Target="../media/image46.png"/><Relationship Id="rId5" Type="http://schemas.openxmlformats.org/officeDocument/2006/relationships/image" Target="../media/image31.png"/><Relationship Id="rId15" Type="http://schemas.openxmlformats.org/officeDocument/2006/relationships/image" Target="../media/image8.emf"/><Relationship Id="rId23" Type="http://schemas.openxmlformats.org/officeDocument/2006/relationships/image" Target="../media/image45.png"/><Relationship Id="rId28" Type="http://schemas.openxmlformats.org/officeDocument/2006/relationships/image" Target="../media/image47.png"/><Relationship Id="rId10" Type="http://schemas.openxmlformats.org/officeDocument/2006/relationships/image" Target="../media/image35.png"/><Relationship Id="rId19" Type="http://schemas.openxmlformats.org/officeDocument/2006/relationships/image" Target="../media/image22.png"/><Relationship Id="rId31" Type="http://schemas.openxmlformats.org/officeDocument/2006/relationships/image" Target="../media/image2.png"/><Relationship Id="rId4" Type="http://schemas.openxmlformats.org/officeDocument/2006/relationships/image" Target="../media/image9.png"/><Relationship Id="rId9" Type="http://schemas.openxmlformats.org/officeDocument/2006/relationships/image" Target="../media/image21.png"/><Relationship Id="rId14" Type="http://schemas.openxmlformats.org/officeDocument/2006/relationships/oleObject" Target="../embeddings/oleObject9.bin"/><Relationship Id="rId22" Type="http://schemas.openxmlformats.org/officeDocument/2006/relationships/image" Target="../media/image39.png"/><Relationship Id="rId27" Type="http://schemas.openxmlformats.org/officeDocument/2006/relationships/image" Target="../media/image38.png"/><Relationship Id="rId30"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8.emf"/><Relationship Id="rId18" Type="http://schemas.openxmlformats.org/officeDocument/2006/relationships/image" Target="../media/image19.png"/><Relationship Id="rId3" Type="http://schemas.openxmlformats.org/officeDocument/2006/relationships/notesSlide" Target="../notesSlides/notesSlide5.xml"/><Relationship Id="rId7" Type="http://schemas.openxmlformats.org/officeDocument/2006/relationships/image" Target="../media/image12.png"/><Relationship Id="rId12" Type="http://schemas.openxmlformats.org/officeDocument/2006/relationships/oleObject" Target="../embeddings/oleObject1.bin"/><Relationship Id="rId17" Type="http://schemas.openxmlformats.org/officeDocument/2006/relationships/oleObject" Target="../embeddings/oleObject3.bin"/><Relationship Id="rId2" Type="http://schemas.openxmlformats.org/officeDocument/2006/relationships/slideLayout" Target="../slideLayouts/slideLayout3.xml"/><Relationship Id="rId16" Type="http://schemas.openxmlformats.org/officeDocument/2006/relationships/image" Target="../media/image18.png"/><Relationship Id="rId20" Type="http://schemas.openxmlformats.org/officeDocument/2006/relationships/image" Target="../media/image2.png"/><Relationship Id="rId1" Type="http://schemas.openxmlformats.org/officeDocument/2006/relationships/vmlDrawing" Target="../drawings/vmlDrawing1.v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oleObject" Target="../embeddings/oleObject2.bin"/><Relationship Id="rId10" Type="http://schemas.openxmlformats.org/officeDocument/2006/relationships/image" Target="../media/image15.png"/><Relationship Id="rId19" Type="http://schemas.openxmlformats.org/officeDocument/2006/relationships/image" Target="../media/image20.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image" Target="../media/image25.png"/><Relationship Id="rId18" Type="http://schemas.openxmlformats.org/officeDocument/2006/relationships/image" Target="../media/image2.png"/><Relationship Id="rId3" Type="http://schemas.openxmlformats.org/officeDocument/2006/relationships/notesSlide" Target="../notesSlides/notesSlide8.xml"/><Relationship Id="rId7" Type="http://schemas.openxmlformats.org/officeDocument/2006/relationships/oleObject" Target="../embeddings/oleObject4.bin"/><Relationship Id="rId12" Type="http://schemas.openxmlformats.org/officeDocument/2006/relationships/image" Target="../media/image24.png"/><Relationship Id="rId17" Type="http://schemas.openxmlformats.org/officeDocument/2006/relationships/oleObject" Target="../embeddings/oleObject5.bin"/><Relationship Id="rId2" Type="http://schemas.openxmlformats.org/officeDocument/2006/relationships/slideLayout" Target="../slideLayouts/slideLayout3.xml"/><Relationship Id="rId16" Type="http://schemas.openxmlformats.org/officeDocument/2006/relationships/image" Target="../media/image28.png"/><Relationship Id="rId1" Type="http://schemas.openxmlformats.org/officeDocument/2006/relationships/vmlDrawing" Target="../drawings/vmlDrawing2.vml"/><Relationship Id="rId6" Type="http://schemas.openxmlformats.org/officeDocument/2006/relationships/image" Target="../media/image16.png"/><Relationship Id="rId11" Type="http://schemas.openxmlformats.org/officeDocument/2006/relationships/image" Target="../media/image23.png"/><Relationship Id="rId5" Type="http://schemas.openxmlformats.org/officeDocument/2006/relationships/image" Target="../media/image21.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9.png"/><Relationship Id="rId9" Type="http://schemas.openxmlformats.org/officeDocument/2006/relationships/image" Target="../media/image17.png"/><Relationship Id="rId1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Christopher Chapman | MCT</a:t>
            </a:r>
          </a:p>
          <a:p>
            <a:r>
              <a:rPr lang="en-US" dirty="0" smtClean="0"/>
              <a:t>Content PM, Microsoft Learning, PDG Planning , Microsoft</a:t>
            </a:r>
            <a:endParaRPr lang="en-US" dirty="0"/>
          </a:p>
        </p:txBody>
      </p:sp>
      <p:sp>
        <p:nvSpPr>
          <p:cNvPr id="2" name="Title 1"/>
          <p:cNvSpPr>
            <a:spLocks noGrp="1"/>
          </p:cNvSpPr>
          <p:nvPr>
            <p:ph type="ctrTitle"/>
          </p:nvPr>
        </p:nvSpPr>
        <p:spPr/>
        <p:txBody>
          <a:bodyPr/>
          <a:lstStyle/>
          <a:p>
            <a:r>
              <a:rPr lang="en-US" sz="4400" dirty="0"/>
              <a:t>Understanding Active </a:t>
            </a:r>
            <a:r>
              <a:rPr lang="en-US" sz="4400" dirty="0" smtClean="0"/>
              <a:t>Directory</a:t>
            </a:r>
            <a:endParaRPr lang="en-US" sz="44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AD RMS Certificates and Licenses</a:t>
            </a:r>
          </a:p>
        </p:txBody>
      </p:sp>
      <p:sp>
        <p:nvSpPr>
          <p:cNvPr id="13315" name="Rounded Rectangle 812098"/>
          <p:cNvSpPr>
            <a:spLocks noGrp="1" noChangeArrowheads="1"/>
          </p:cNvSpPr>
          <p:nvPr>
            <p:ph type="body" idx="4294967295"/>
          </p:nvPr>
        </p:nvSpPr>
        <p:spPr>
          <a:xfrm>
            <a:off x="1951039" y="1081088"/>
            <a:ext cx="8339137" cy="3562350"/>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smtClean="0"/>
              <a:t>AD RMS Certificates and Licenses include: </a:t>
            </a:r>
          </a:p>
        </p:txBody>
      </p:sp>
      <p:sp>
        <p:nvSpPr>
          <p:cNvPr id="13316" name="Rounded Rectangle 844806"/>
          <p:cNvSpPr>
            <a:spLocks noChangeArrowheads="1"/>
          </p:cNvSpPr>
          <p:nvPr/>
        </p:nvSpPr>
        <p:spPr bwMode="auto">
          <a:xfrm>
            <a:off x="2236789" y="1695451"/>
            <a:ext cx="7805737" cy="2551113"/>
          </a:xfrm>
          <a:prstGeom prst="rect">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SzPct val="80000"/>
              <a:buFontTx/>
              <a:buBlip>
                <a:blip r:embed="rId3"/>
              </a:buBlip>
            </a:pPr>
            <a:r>
              <a:rPr lang="en-US" b="0" dirty="0">
                <a:latin typeface="Segoe UI Light" panose="020B0502040204020203" pitchFamily="34" charset="0"/>
                <a:cs typeface="Segoe UI Light" panose="020B0502040204020203" pitchFamily="34" charset="0"/>
              </a:rPr>
              <a:t>Lockbox</a:t>
            </a:r>
          </a:p>
          <a:p>
            <a:pPr algn="l">
              <a:lnSpc>
                <a:spcPct val="90000"/>
              </a:lnSpc>
              <a:spcBef>
                <a:spcPct val="40000"/>
              </a:spcBef>
              <a:buSzPct val="80000"/>
              <a:buFontTx/>
              <a:buBlip>
                <a:blip r:embed="rId3"/>
              </a:buBlip>
            </a:pPr>
            <a:r>
              <a:rPr lang="en-US" b="0" dirty="0">
                <a:latin typeface="Segoe UI Light" panose="020B0502040204020203" pitchFamily="34" charset="0"/>
                <a:cs typeface="Segoe UI Light" panose="020B0502040204020203" pitchFamily="34" charset="0"/>
              </a:rPr>
              <a:t>Machine certificate</a:t>
            </a:r>
          </a:p>
          <a:p>
            <a:pPr algn="l">
              <a:lnSpc>
                <a:spcPct val="90000"/>
              </a:lnSpc>
              <a:spcBef>
                <a:spcPct val="40000"/>
              </a:spcBef>
              <a:buSzPct val="80000"/>
              <a:buFontTx/>
              <a:buBlip>
                <a:blip r:embed="rId3"/>
              </a:buBlip>
            </a:pPr>
            <a:r>
              <a:rPr lang="en-US" b="0" dirty="0">
                <a:latin typeface="Segoe UI Light" panose="020B0502040204020203" pitchFamily="34" charset="0"/>
                <a:cs typeface="Segoe UI Light" panose="020B0502040204020203" pitchFamily="34" charset="0"/>
              </a:rPr>
              <a:t>Rights account certificate</a:t>
            </a:r>
          </a:p>
          <a:p>
            <a:pPr algn="l">
              <a:lnSpc>
                <a:spcPct val="90000"/>
              </a:lnSpc>
              <a:spcBef>
                <a:spcPct val="40000"/>
              </a:spcBef>
              <a:buSzPct val="80000"/>
              <a:buFontTx/>
              <a:buBlip>
                <a:blip r:embed="rId3"/>
              </a:buBlip>
            </a:pPr>
            <a:r>
              <a:rPr lang="en-US" b="0" dirty="0">
                <a:latin typeface="Segoe UI Light" panose="020B0502040204020203" pitchFamily="34" charset="0"/>
                <a:cs typeface="Segoe UI Light" panose="020B0502040204020203" pitchFamily="34" charset="0"/>
              </a:rPr>
              <a:t>Client licensor certificate</a:t>
            </a:r>
          </a:p>
          <a:p>
            <a:pPr algn="l">
              <a:lnSpc>
                <a:spcPct val="90000"/>
              </a:lnSpc>
              <a:spcBef>
                <a:spcPct val="40000"/>
              </a:spcBef>
              <a:buSzPct val="80000"/>
              <a:buFontTx/>
              <a:buBlip>
                <a:blip r:embed="rId3"/>
              </a:buBlip>
            </a:pPr>
            <a:r>
              <a:rPr lang="en-US" b="0" dirty="0">
                <a:latin typeface="Segoe UI Light" panose="020B0502040204020203" pitchFamily="34" charset="0"/>
                <a:cs typeface="Segoe UI Light" panose="020B0502040204020203" pitchFamily="34" charset="0"/>
              </a:rPr>
              <a:t>Publishing license</a:t>
            </a:r>
          </a:p>
          <a:p>
            <a:pPr algn="l">
              <a:lnSpc>
                <a:spcPct val="90000"/>
              </a:lnSpc>
              <a:spcBef>
                <a:spcPct val="40000"/>
              </a:spcBef>
              <a:buSzPct val="80000"/>
              <a:buFontTx/>
              <a:buBlip>
                <a:blip r:embed="rId3"/>
              </a:buBlip>
            </a:pPr>
            <a:r>
              <a:rPr lang="en-US" b="0" dirty="0">
                <a:latin typeface="Segoe UI Light" panose="020B0502040204020203" pitchFamily="34" charset="0"/>
                <a:cs typeface="Segoe UI Light" panose="020B0502040204020203" pitchFamily="34" charset="0"/>
              </a:rPr>
              <a:t>Use license</a:t>
            </a:r>
          </a:p>
          <a:p>
            <a:pPr algn="l">
              <a:lnSpc>
                <a:spcPct val="90000"/>
              </a:lnSpc>
              <a:spcBef>
                <a:spcPct val="40000"/>
              </a:spcBef>
              <a:buSzPct val="80000"/>
              <a:buFontTx/>
              <a:buBlip>
                <a:blip r:embed="rId3"/>
              </a:buBlip>
            </a:pPr>
            <a:r>
              <a:rPr lang="en-US" b="0" dirty="0">
                <a:latin typeface="Segoe UI Light" panose="020B0502040204020203" pitchFamily="34" charset="0"/>
                <a:cs typeface="Segoe UI Light" panose="020B0502040204020203" pitchFamily="34" charset="0"/>
              </a:rPr>
              <a:t>Revocation list</a:t>
            </a:r>
          </a:p>
        </p:txBody>
      </p:sp>
      <p:pic>
        <p:nvPicPr>
          <p:cNvPr id="1074185" name="Picture 9"/>
          <p:cNvPicPr>
            <a:picLocks noChangeAspect="1" noChangeArrowheads="1"/>
          </p:cNvPicPr>
          <p:nvPr/>
        </p:nvPicPr>
        <p:blipFill>
          <a:blip r:embed="rId4"/>
          <a:srcRect/>
          <a:stretch>
            <a:fillRect/>
          </a:stretch>
        </p:blipFill>
        <p:spPr bwMode="auto">
          <a:xfrm>
            <a:off x="8875713" y="4384676"/>
            <a:ext cx="1016000" cy="1649413"/>
          </a:xfrm>
          <a:prstGeom prst="rect">
            <a:avLst/>
          </a:prstGeom>
          <a:noFill/>
          <a:ln w="9525" algn="ctr">
            <a:noFill/>
            <a:miter lim="800000"/>
            <a:headEnd/>
            <a:tailEnd/>
          </a:ln>
          <a:effectLst>
            <a:outerShdw dist="35921" dir="2700000" algn="ctr" rotWithShape="0">
              <a:srgbClr val="AFAFAF"/>
            </a:outerShdw>
          </a:effectLst>
        </p:spPr>
      </p:pic>
      <p:pic>
        <p:nvPicPr>
          <p:cNvPr id="1074186" name="Picture 10"/>
          <p:cNvPicPr>
            <a:picLocks noChangeAspect="1" noChangeArrowheads="1"/>
          </p:cNvPicPr>
          <p:nvPr/>
        </p:nvPicPr>
        <p:blipFill>
          <a:blip r:embed="rId5"/>
          <a:srcRect/>
          <a:stretch>
            <a:fillRect/>
          </a:stretch>
        </p:blipFill>
        <p:spPr bwMode="auto">
          <a:xfrm>
            <a:off x="7813675" y="4673601"/>
            <a:ext cx="1233488" cy="1184275"/>
          </a:xfrm>
          <a:prstGeom prst="rect">
            <a:avLst/>
          </a:prstGeom>
          <a:noFill/>
          <a:ln w="9525" algn="ctr">
            <a:noFill/>
            <a:miter lim="800000"/>
            <a:headEnd/>
            <a:tailEnd/>
          </a:ln>
          <a:effectLst>
            <a:outerShdw dist="35921" dir="2700000" algn="ctr" rotWithShape="0">
              <a:srgbClr val="AFAFAF"/>
            </a:outerShdw>
          </a:effec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3864532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ounded Rectangle 812098"/>
          <p:cNvSpPr>
            <a:spLocks noChangeArrowheads="1"/>
          </p:cNvSpPr>
          <p:nvPr/>
        </p:nvSpPr>
        <p:spPr bwMode="auto">
          <a:xfrm>
            <a:off x="1819276" y="946150"/>
            <a:ext cx="8488363" cy="5253038"/>
          </a:xfrm>
          <a:prstGeom prst="rect">
            <a:avLst/>
          </a:prstGeom>
          <a:solidFill>
            <a:srgbClr val="F3E8BF"/>
          </a:solidFill>
          <a:ln w="9525" algn="ctr">
            <a:solidFill>
              <a:srgbClr val="333333"/>
            </a:solidFill>
            <a:round/>
            <a:headEnd/>
            <a:tailEnd/>
          </a:ln>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eaLnBrk="1" hangingPunct="1">
              <a:buClr>
                <a:schemeClr val="hlink"/>
              </a:buClr>
              <a:buSzPct val="90000"/>
            </a:pPr>
            <a:endParaRPr lang="en-US" sz="2000" b="0">
              <a:latin typeface="Segoe UI Light" panose="020B0502040204020203" pitchFamily="34" charset="0"/>
              <a:cs typeface="Segoe UI Light" panose="020B0502040204020203" pitchFamily="34" charset="0"/>
            </a:endParaRPr>
          </a:p>
        </p:txBody>
      </p:sp>
      <p:sp>
        <p:nvSpPr>
          <p:cNvPr id="3078" name="Rectangle 3"/>
          <p:cNvSpPr>
            <a:spLocks noGrp="1" noChangeArrowheads="1"/>
          </p:cNvSpPr>
          <p:nvPr>
            <p:ph type="title"/>
          </p:nvPr>
        </p:nvSpPr>
        <p:spPr/>
        <p:txBody>
          <a:bodyPr/>
          <a:lstStyle/>
          <a:p>
            <a:pPr eaLnBrk="1" hangingPunct="1"/>
            <a:r>
              <a:rPr lang="en-US" smtClean="0"/>
              <a:t>How AD RMS Protects Content</a:t>
            </a:r>
          </a:p>
        </p:txBody>
      </p:sp>
      <p:pic>
        <p:nvPicPr>
          <p:cNvPr id="1080324" name="Picture 4"/>
          <p:cNvPicPr>
            <a:picLocks noChangeAspect="1" noChangeArrowheads="1"/>
          </p:cNvPicPr>
          <p:nvPr/>
        </p:nvPicPr>
        <p:blipFill>
          <a:blip r:embed="rId4"/>
          <a:srcRect/>
          <a:stretch>
            <a:fillRect/>
          </a:stretch>
        </p:blipFill>
        <p:spPr bwMode="auto">
          <a:xfrm>
            <a:off x="5710238" y="1749426"/>
            <a:ext cx="976312" cy="1147763"/>
          </a:xfrm>
          <a:prstGeom prst="rect">
            <a:avLst/>
          </a:prstGeom>
          <a:noFill/>
          <a:ln w="9525" algn="ctr">
            <a:noFill/>
            <a:miter lim="800000"/>
            <a:headEnd/>
            <a:tailEnd/>
          </a:ln>
          <a:effectLst>
            <a:outerShdw dist="35921" dir="2700000" algn="ctr" rotWithShape="0">
              <a:srgbClr val="AFAFAF"/>
            </a:outerShdw>
          </a:effectLst>
        </p:spPr>
      </p:pic>
      <p:sp>
        <p:nvSpPr>
          <p:cNvPr id="3080" name="Text Box 5"/>
          <p:cNvSpPr txBox="1">
            <a:spLocks noChangeArrowheads="1"/>
          </p:cNvSpPr>
          <p:nvPr/>
        </p:nvSpPr>
        <p:spPr bwMode="auto">
          <a:xfrm>
            <a:off x="5603875" y="2787651"/>
            <a:ext cx="1098550" cy="760413"/>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latin typeface="Segoe UI Light" panose="020B0502040204020203" pitchFamily="34" charset="0"/>
                <a:cs typeface="Segoe UI Light" panose="020B0502040204020203" pitchFamily="34" charset="0"/>
              </a:rPr>
              <a:t>AD RMS Server</a:t>
            </a:r>
            <a:endParaRPr lang="en-US" sz="1600" b="0">
              <a:latin typeface="Segoe UI Light" panose="020B0502040204020203" pitchFamily="34" charset="0"/>
              <a:cs typeface="Segoe UI Light" panose="020B0502040204020203" pitchFamily="34" charset="0"/>
            </a:endParaRPr>
          </a:p>
        </p:txBody>
      </p:sp>
      <p:pic>
        <p:nvPicPr>
          <p:cNvPr id="1080326" name="Picture 6"/>
          <p:cNvPicPr>
            <a:picLocks noChangeAspect="1" noChangeArrowheads="1"/>
          </p:cNvPicPr>
          <p:nvPr/>
        </p:nvPicPr>
        <p:blipFill>
          <a:blip r:embed="rId5"/>
          <a:srcRect/>
          <a:stretch>
            <a:fillRect/>
          </a:stretch>
        </p:blipFill>
        <p:spPr bwMode="auto">
          <a:xfrm>
            <a:off x="8535989" y="4367213"/>
            <a:ext cx="681037" cy="830262"/>
          </a:xfrm>
          <a:prstGeom prst="rect">
            <a:avLst/>
          </a:prstGeom>
          <a:noFill/>
          <a:ln w="9525" algn="ctr">
            <a:noFill/>
            <a:miter lim="800000"/>
            <a:headEnd/>
            <a:tailEnd/>
          </a:ln>
          <a:effectLst>
            <a:outerShdw dist="35921" dir="2700000" algn="ctr" rotWithShape="0">
              <a:srgbClr val="AFAFAF"/>
            </a:outerShdw>
          </a:effectLst>
        </p:spPr>
      </p:pic>
      <p:pic>
        <p:nvPicPr>
          <p:cNvPr id="1080327" name="Picture 7"/>
          <p:cNvPicPr>
            <a:picLocks noChangeAspect="1" noChangeArrowheads="1"/>
          </p:cNvPicPr>
          <p:nvPr/>
        </p:nvPicPr>
        <p:blipFill>
          <a:blip r:embed="rId6"/>
          <a:srcRect/>
          <a:stretch>
            <a:fillRect/>
          </a:stretch>
        </p:blipFill>
        <p:spPr bwMode="auto">
          <a:xfrm>
            <a:off x="4140200" y="4449763"/>
            <a:ext cx="706438" cy="862012"/>
          </a:xfrm>
          <a:prstGeom prst="rect">
            <a:avLst/>
          </a:prstGeom>
          <a:noFill/>
          <a:ln w="9525" algn="ctr">
            <a:noFill/>
            <a:miter lim="800000"/>
            <a:headEnd/>
            <a:tailEnd/>
          </a:ln>
          <a:effectLst>
            <a:outerShdw dist="35921" dir="2700000" algn="ctr" rotWithShape="0">
              <a:srgbClr val="AFAFAF"/>
            </a:outerShdw>
          </a:effectLst>
        </p:spPr>
      </p:pic>
      <p:pic>
        <p:nvPicPr>
          <p:cNvPr id="1080328" name="Picture 8"/>
          <p:cNvPicPr>
            <a:picLocks noChangeAspect="1" noChangeArrowheads="1"/>
          </p:cNvPicPr>
          <p:nvPr/>
        </p:nvPicPr>
        <p:blipFill>
          <a:blip r:embed="rId7"/>
          <a:srcRect/>
          <a:stretch>
            <a:fillRect/>
          </a:stretch>
        </p:blipFill>
        <p:spPr bwMode="auto">
          <a:xfrm>
            <a:off x="8382001" y="4638676"/>
            <a:ext cx="517525" cy="815975"/>
          </a:xfrm>
          <a:prstGeom prst="rect">
            <a:avLst/>
          </a:prstGeom>
          <a:noFill/>
          <a:ln w="9525" algn="ctr">
            <a:noFill/>
            <a:miter lim="800000"/>
            <a:headEnd/>
            <a:tailEnd/>
          </a:ln>
          <a:effectLst>
            <a:outerShdw dist="35921" dir="2700000" algn="ctr" rotWithShape="0">
              <a:srgbClr val="AFAFAF"/>
            </a:outerShdw>
          </a:effectLst>
        </p:spPr>
      </p:pic>
      <p:pic>
        <p:nvPicPr>
          <p:cNvPr id="1080329" name="Picture 9"/>
          <p:cNvPicPr>
            <a:picLocks noChangeAspect="1" noChangeArrowheads="1"/>
          </p:cNvPicPr>
          <p:nvPr/>
        </p:nvPicPr>
        <p:blipFill>
          <a:blip r:embed="rId8"/>
          <a:srcRect/>
          <a:stretch>
            <a:fillRect/>
          </a:stretch>
        </p:blipFill>
        <p:spPr bwMode="auto">
          <a:xfrm>
            <a:off x="3667126" y="4694238"/>
            <a:ext cx="549275" cy="863600"/>
          </a:xfrm>
          <a:prstGeom prst="rect">
            <a:avLst/>
          </a:prstGeom>
          <a:noFill/>
          <a:ln w="9525" algn="ctr">
            <a:noFill/>
            <a:miter lim="800000"/>
            <a:headEnd/>
            <a:tailEnd/>
          </a:ln>
          <a:effectLst>
            <a:outerShdw dist="35921" dir="2700000" algn="ctr" rotWithShape="0">
              <a:srgbClr val="AFAFAF"/>
            </a:outerShdw>
          </a:effectLst>
        </p:spPr>
      </p:pic>
      <p:sp>
        <p:nvSpPr>
          <p:cNvPr id="3085" name="Text Box 10"/>
          <p:cNvSpPr txBox="1">
            <a:spLocks noChangeArrowheads="1"/>
          </p:cNvSpPr>
          <p:nvPr/>
        </p:nvSpPr>
        <p:spPr bwMode="auto">
          <a:xfrm>
            <a:off x="3730626" y="5445126"/>
            <a:ext cx="1590675" cy="576263"/>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latin typeface="Segoe UI Light" panose="020B0502040204020203" pitchFamily="34" charset="0"/>
                <a:cs typeface="Segoe UI Light" panose="020B0502040204020203" pitchFamily="34" charset="0"/>
              </a:rPr>
              <a:t>Information Author</a:t>
            </a:r>
            <a:endParaRPr lang="en-US" sz="1600" b="0">
              <a:latin typeface="Segoe UI Light" panose="020B0502040204020203" pitchFamily="34" charset="0"/>
              <a:cs typeface="Segoe UI Light" panose="020B0502040204020203" pitchFamily="34" charset="0"/>
            </a:endParaRPr>
          </a:p>
        </p:txBody>
      </p:sp>
      <p:sp>
        <p:nvSpPr>
          <p:cNvPr id="3086" name="Text Box 11"/>
          <p:cNvSpPr txBox="1">
            <a:spLocks noChangeArrowheads="1"/>
          </p:cNvSpPr>
          <p:nvPr/>
        </p:nvSpPr>
        <p:spPr bwMode="auto">
          <a:xfrm>
            <a:off x="8134351" y="5443539"/>
            <a:ext cx="1414463" cy="441325"/>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latin typeface="Segoe UI Light" panose="020B0502040204020203" pitchFamily="34" charset="0"/>
                <a:cs typeface="Segoe UI Light" panose="020B0502040204020203" pitchFamily="34" charset="0"/>
              </a:rPr>
              <a:t>Recipient</a:t>
            </a:r>
            <a:endParaRPr lang="en-US" sz="1600" b="0">
              <a:latin typeface="Segoe UI Light" panose="020B0502040204020203" pitchFamily="34" charset="0"/>
              <a:cs typeface="Segoe UI Light" panose="020B0502040204020203" pitchFamily="34" charset="0"/>
            </a:endParaRPr>
          </a:p>
        </p:txBody>
      </p:sp>
      <p:pic>
        <p:nvPicPr>
          <p:cNvPr id="1080332" name="Picture 12"/>
          <p:cNvPicPr>
            <a:picLocks noChangeAspect="1" noChangeArrowheads="1"/>
          </p:cNvPicPr>
          <p:nvPr/>
        </p:nvPicPr>
        <p:blipFill>
          <a:blip r:embed="rId9"/>
          <a:srcRect/>
          <a:stretch>
            <a:fillRect/>
          </a:stretch>
        </p:blipFill>
        <p:spPr bwMode="auto">
          <a:xfrm>
            <a:off x="3062288" y="3748089"/>
            <a:ext cx="1009650" cy="757237"/>
          </a:xfrm>
          <a:prstGeom prst="rect">
            <a:avLst/>
          </a:prstGeom>
          <a:noFill/>
          <a:ln w="9525" algn="ctr">
            <a:noFill/>
            <a:miter lim="800000"/>
            <a:headEnd/>
            <a:tailEnd/>
          </a:ln>
          <a:effectLst>
            <a:outerShdw dist="35921" dir="2700000" algn="ctr" rotWithShape="0">
              <a:srgbClr val="AFAFAF"/>
            </a:outerShdw>
          </a:effectLst>
        </p:spPr>
      </p:pic>
      <p:pic>
        <p:nvPicPr>
          <p:cNvPr id="1080333" name="Picture 13"/>
          <p:cNvPicPr>
            <a:picLocks noChangeAspect="1" noChangeArrowheads="1"/>
          </p:cNvPicPr>
          <p:nvPr/>
        </p:nvPicPr>
        <p:blipFill>
          <a:blip r:embed="rId10"/>
          <a:srcRect/>
          <a:stretch>
            <a:fillRect/>
          </a:stretch>
        </p:blipFill>
        <p:spPr bwMode="auto">
          <a:xfrm>
            <a:off x="2836863" y="1079501"/>
            <a:ext cx="596900" cy="701675"/>
          </a:xfrm>
          <a:prstGeom prst="rect">
            <a:avLst/>
          </a:prstGeom>
          <a:noFill/>
          <a:ln w="9525" algn="ctr">
            <a:noFill/>
            <a:miter lim="800000"/>
            <a:headEnd/>
            <a:tailEnd/>
          </a:ln>
          <a:effectLst>
            <a:outerShdw dist="35921" dir="2700000" algn="ctr" rotWithShape="0">
              <a:srgbClr val="AFAFAF"/>
            </a:outerShdw>
          </a:effectLst>
        </p:spPr>
      </p:pic>
      <p:pic>
        <p:nvPicPr>
          <p:cNvPr id="1080334" name="Picture 14"/>
          <p:cNvPicPr>
            <a:picLocks noChangeAspect="1" noChangeArrowheads="1"/>
          </p:cNvPicPr>
          <p:nvPr/>
        </p:nvPicPr>
        <p:blipFill>
          <a:blip r:embed="rId11"/>
          <a:srcRect/>
          <a:stretch>
            <a:fillRect/>
          </a:stretch>
        </p:blipFill>
        <p:spPr bwMode="auto">
          <a:xfrm>
            <a:off x="8528051" y="1108075"/>
            <a:ext cx="638175" cy="749300"/>
          </a:xfrm>
          <a:prstGeom prst="rect">
            <a:avLst/>
          </a:prstGeom>
          <a:noFill/>
          <a:ln w="9525" algn="ctr">
            <a:noFill/>
            <a:miter lim="800000"/>
            <a:headEnd/>
            <a:tailEnd/>
          </a:ln>
          <a:effectLst>
            <a:outerShdw dist="35921" dir="2700000" algn="ctr" rotWithShape="0">
              <a:srgbClr val="AFAFAF"/>
            </a:outerShdw>
          </a:effectLst>
        </p:spPr>
      </p:pic>
      <p:pic>
        <p:nvPicPr>
          <p:cNvPr id="1080336" name="Picture 16"/>
          <p:cNvPicPr>
            <a:picLocks noChangeAspect="1" noChangeArrowheads="1"/>
          </p:cNvPicPr>
          <p:nvPr/>
        </p:nvPicPr>
        <p:blipFill>
          <a:blip r:embed="rId12"/>
          <a:srcRect/>
          <a:stretch>
            <a:fillRect/>
          </a:stretch>
        </p:blipFill>
        <p:spPr bwMode="auto">
          <a:xfrm>
            <a:off x="3241676" y="1509714"/>
            <a:ext cx="339725" cy="274637"/>
          </a:xfrm>
          <a:prstGeom prst="rect">
            <a:avLst/>
          </a:prstGeom>
          <a:noFill/>
          <a:ln w="9525" algn="ctr">
            <a:noFill/>
            <a:miter lim="800000"/>
            <a:headEnd/>
            <a:tailEnd/>
          </a:ln>
          <a:effectLst>
            <a:outerShdw dist="35921" dir="2700000" algn="ctr" rotWithShape="0">
              <a:srgbClr val="AFAFAF"/>
            </a:outerShdw>
          </a:effectLst>
        </p:spPr>
      </p:pic>
      <p:sp>
        <p:nvSpPr>
          <p:cNvPr id="3091" name="Text Box 17"/>
          <p:cNvSpPr txBox="1">
            <a:spLocks noChangeArrowheads="1"/>
          </p:cNvSpPr>
          <p:nvPr/>
        </p:nvSpPr>
        <p:spPr bwMode="auto">
          <a:xfrm>
            <a:off x="2473325" y="1768476"/>
            <a:ext cx="1397000" cy="422275"/>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a:latin typeface="Segoe UI Light" panose="020B0502040204020203" pitchFamily="34" charset="0"/>
                <a:cs typeface="Segoe UI Light" panose="020B0502040204020203" pitchFamily="34" charset="0"/>
              </a:rPr>
              <a:t>SQL Server</a:t>
            </a:r>
            <a:endParaRPr lang="en-US" sz="1400" b="0">
              <a:latin typeface="Segoe UI Light" panose="020B0502040204020203" pitchFamily="34" charset="0"/>
              <a:cs typeface="Segoe UI Light" panose="020B0502040204020203" pitchFamily="34" charset="0"/>
            </a:endParaRPr>
          </a:p>
        </p:txBody>
      </p:sp>
      <p:sp>
        <p:nvSpPr>
          <p:cNvPr id="3092" name="Text Box 18"/>
          <p:cNvSpPr txBox="1">
            <a:spLocks noChangeArrowheads="1"/>
          </p:cNvSpPr>
          <p:nvPr/>
        </p:nvSpPr>
        <p:spPr bwMode="auto">
          <a:xfrm>
            <a:off x="1698626" y="4265614"/>
            <a:ext cx="1547813" cy="841375"/>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latin typeface="Segoe UI Light" panose="020B0502040204020203" pitchFamily="34" charset="0"/>
                <a:cs typeface="Segoe UI Light" panose="020B0502040204020203" pitchFamily="34" charset="0"/>
              </a:rPr>
              <a:t>RMS-enabled Application</a:t>
            </a:r>
            <a:endParaRPr lang="en-US" sz="1600" b="0">
              <a:latin typeface="Segoe UI Light" panose="020B0502040204020203" pitchFamily="34" charset="0"/>
              <a:cs typeface="Segoe UI Light" panose="020B0502040204020203" pitchFamily="34" charset="0"/>
            </a:endParaRPr>
          </a:p>
        </p:txBody>
      </p:sp>
      <p:pic>
        <p:nvPicPr>
          <p:cNvPr id="1080347" name="Picture 27"/>
          <p:cNvPicPr>
            <a:picLocks noChangeAspect="1" noChangeArrowheads="1"/>
          </p:cNvPicPr>
          <p:nvPr/>
        </p:nvPicPr>
        <p:blipFill>
          <a:blip r:embed="rId9"/>
          <a:srcRect/>
          <a:stretch>
            <a:fillRect/>
          </a:stretch>
        </p:blipFill>
        <p:spPr bwMode="auto">
          <a:xfrm>
            <a:off x="9120188" y="3778251"/>
            <a:ext cx="1149350" cy="862013"/>
          </a:xfrm>
          <a:prstGeom prst="rect">
            <a:avLst/>
          </a:prstGeom>
          <a:noFill/>
          <a:ln w="9525" algn="ctr">
            <a:noFill/>
            <a:miter lim="800000"/>
            <a:headEnd/>
            <a:tailEnd/>
          </a:ln>
          <a:effectLst>
            <a:outerShdw dist="35921" dir="2700000" algn="ctr" rotWithShape="0">
              <a:srgbClr val="AFAFAF"/>
            </a:outerShdw>
          </a:effectLst>
        </p:spPr>
      </p:pic>
      <p:grpSp>
        <p:nvGrpSpPr>
          <p:cNvPr id="3094" name="Group 28"/>
          <p:cNvGrpSpPr>
            <a:grpSpLocks/>
          </p:cNvGrpSpPr>
          <p:nvPr/>
        </p:nvGrpSpPr>
        <p:grpSpPr bwMode="auto">
          <a:xfrm>
            <a:off x="9267826" y="3883025"/>
            <a:ext cx="561975" cy="857250"/>
            <a:chOff x="1143" y="2627"/>
            <a:chExt cx="354" cy="540"/>
          </a:xfrm>
        </p:grpSpPr>
        <p:pic>
          <p:nvPicPr>
            <p:cNvPr id="1080349" name="Picture 29"/>
            <p:cNvPicPr>
              <a:picLocks noChangeAspect="1" noChangeArrowheads="1"/>
            </p:cNvPicPr>
            <p:nvPr/>
          </p:nvPicPr>
          <p:blipFill>
            <a:blip r:embed="rId13"/>
            <a:srcRect/>
            <a:stretch>
              <a:fillRect/>
            </a:stretch>
          </p:blipFill>
          <p:spPr bwMode="auto">
            <a:xfrm>
              <a:off x="1143" y="2627"/>
              <a:ext cx="354" cy="540"/>
            </a:xfrm>
            <a:prstGeom prst="rect">
              <a:avLst/>
            </a:prstGeom>
            <a:noFill/>
            <a:ln w="9525" algn="ctr">
              <a:noFill/>
              <a:miter lim="800000"/>
              <a:headEnd/>
              <a:tailEnd/>
            </a:ln>
            <a:effectLst>
              <a:outerShdw dist="35921" dir="2700000" algn="ctr" rotWithShape="0">
                <a:srgbClr val="AFAFAF"/>
              </a:outerShdw>
            </a:effectLst>
          </p:spPr>
        </p:pic>
        <p:graphicFrame>
          <p:nvGraphicFramePr>
            <p:cNvPr id="3076" name="Object 30"/>
            <p:cNvGraphicFramePr>
              <a:graphicFrameLocks noChangeAspect="1"/>
            </p:cNvGraphicFramePr>
            <p:nvPr/>
          </p:nvGraphicFramePr>
          <p:xfrm>
            <a:off x="1164" y="2927"/>
            <a:ext cx="173" cy="173"/>
          </p:xfrm>
          <a:graphic>
            <a:graphicData uri="http://schemas.openxmlformats.org/presentationml/2006/ole">
              <mc:AlternateContent xmlns:mc="http://schemas.openxmlformats.org/markup-compatibility/2006">
                <mc:Choice xmlns:v="urn:schemas-microsoft-com:vml" Requires="v">
                  <p:oleObj spid="_x0000_s4263" name="Visio" r:id="rId14" imgW="1400251" imgH="1400251" progId="Visio.Drawing.11">
                    <p:embed/>
                  </p:oleObj>
                </mc:Choice>
                <mc:Fallback>
                  <p:oleObj name="Visio" r:id="rId14" imgW="1400251" imgH="1400251" progId="Visio.Drawing.11">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4" y="2927"/>
                          <a:ext cx="173" cy="173"/>
                        </a:xfrm>
                        <a:prstGeom prst="rect">
                          <a:avLst/>
                        </a:prstGeom>
                        <a:noFill/>
                        <a:ln>
                          <a:noFill/>
                        </a:ln>
                        <a:effectLst/>
                        <a:extLst>
                          <a:ext uri="{909E8E84-426E-40DD-AFC4-6F175D3DCCD1}">
                            <a14:hiddenFill xmlns:a14="http://schemas.microsoft.com/office/drawing/2010/main">
                              <a:gradFill rotWithShape="1">
                                <a:gsLst>
                                  <a:gs pos="0">
                                    <a:srgbClr val="E4CD9A"/>
                                  </a:gs>
                                  <a:gs pos="100000">
                                    <a:srgbClr val="EEEFD7"/>
                                  </a:gs>
                                </a:gsLst>
                                <a:lin ang="2700000" scaled="1"/>
                              </a:gra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pic>
                  </p:oleObj>
                </mc:Fallback>
              </mc:AlternateContent>
            </a:graphicData>
          </a:graphic>
        </p:graphicFrame>
        <p:pic>
          <p:nvPicPr>
            <p:cNvPr id="1080351" name="Picture 31"/>
            <p:cNvPicPr>
              <a:picLocks noChangeAspect="1" noChangeArrowheads="1"/>
            </p:cNvPicPr>
            <p:nvPr/>
          </p:nvPicPr>
          <p:blipFill>
            <a:blip r:embed="rId16"/>
            <a:srcRect/>
            <a:stretch>
              <a:fillRect/>
            </a:stretch>
          </p:blipFill>
          <p:spPr bwMode="auto">
            <a:xfrm>
              <a:off x="1169" y="2720"/>
              <a:ext cx="167" cy="167"/>
            </a:xfrm>
            <a:prstGeom prst="rect">
              <a:avLst/>
            </a:prstGeom>
            <a:noFill/>
            <a:ln w="9525" algn="ctr">
              <a:noFill/>
              <a:miter lim="800000"/>
              <a:headEnd/>
              <a:tailEnd/>
            </a:ln>
            <a:effectLst>
              <a:outerShdw dist="35921" dir="2700000" algn="ctr" rotWithShape="0">
                <a:srgbClr val="AFAFAF"/>
              </a:outerShdw>
            </a:effectLst>
          </p:spPr>
        </p:pic>
      </p:grpSp>
      <p:pic>
        <p:nvPicPr>
          <p:cNvPr id="1080352" name="Picture 32"/>
          <p:cNvPicPr>
            <a:picLocks noChangeAspect="1" noChangeArrowheads="1"/>
          </p:cNvPicPr>
          <p:nvPr/>
        </p:nvPicPr>
        <p:blipFill>
          <a:blip r:embed="rId17"/>
          <a:srcRect/>
          <a:stretch>
            <a:fillRect/>
          </a:stretch>
        </p:blipFill>
        <p:spPr bwMode="auto">
          <a:xfrm>
            <a:off x="9656763" y="4325939"/>
            <a:ext cx="315912" cy="479425"/>
          </a:xfrm>
          <a:prstGeom prst="rect">
            <a:avLst/>
          </a:prstGeom>
          <a:noFill/>
          <a:ln w="9525" algn="ctr">
            <a:noFill/>
            <a:miter lim="800000"/>
            <a:headEnd/>
            <a:tailEnd/>
          </a:ln>
          <a:effectLst>
            <a:outerShdw dist="35921" dir="2700000" algn="ctr" rotWithShape="0">
              <a:srgbClr val="AFAFAF"/>
            </a:outerShdw>
          </a:effectLst>
        </p:spPr>
      </p:pic>
      <p:sp>
        <p:nvSpPr>
          <p:cNvPr id="3096" name="Text Box 71"/>
          <p:cNvSpPr txBox="1">
            <a:spLocks noChangeArrowheads="1"/>
          </p:cNvSpPr>
          <p:nvPr/>
        </p:nvSpPr>
        <p:spPr bwMode="auto">
          <a:xfrm>
            <a:off x="7804150" y="1819275"/>
            <a:ext cx="2190750" cy="647700"/>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a:latin typeface="Segoe UI Light" panose="020B0502040204020203" pitchFamily="34" charset="0"/>
                <a:cs typeface="Segoe UI Light" panose="020B0502040204020203" pitchFamily="34" charset="0"/>
              </a:rPr>
              <a:t>Active Directory Domain Controller</a:t>
            </a:r>
            <a:endParaRPr lang="en-US" sz="1400" b="0">
              <a:latin typeface="Segoe UI Light" panose="020B0502040204020203" pitchFamily="34" charset="0"/>
              <a:cs typeface="Segoe UI Light" panose="020B0502040204020203" pitchFamily="34" charset="0"/>
            </a:endParaRPr>
          </a:p>
        </p:txBody>
      </p:sp>
      <p:cxnSp>
        <p:nvCxnSpPr>
          <p:cNvPr id="52" name="Straight Arrow Connector 51"/>
          <p:cNvCxnSpPr/>
          <p:nvPr/>
        </p:nvCxnSpPr>
        <p:spPr bwMode="auto">
          <a:xfrm>
            <a:off x="3784600" y="1465263"/>
            <a:ext cx="1620838" cy="552450"/>
          </a:xfrm>
          <a:prstGeom prst="straightConnector1">
            <a:avLst/>
          </a:prstGeom>
          <a:gradFill rotWithShape="1">
            <a:gsLst>
              <a:gs pos="0">
                <a:srgbClr val="E4CD9A"/>
              </a:gs>
              <a:gs pos="100000">
                <a:srgbClr val="EEEFD7"/>
              </a:gs>
            </a:gsLst>
            <a:lin ang="2700000" scaled="1"/>
          </a:gradFill>
          <a:ln w="50800" cap="flat" cmpd="sng" algn="ctr">
            <a:solidFill>
              <a:schemeClr val="tx2">
                <a:lumMod val="65000"/>
                <a:lumOff val="35000"/>
              </a:schemeClr>
            </a:solidFill>
            <a:prstDash val="solid"/>
            <a:round/>
            <a:headEnd type="triangle"/>
            <a:tailEnd type="triangle"/>
          </a:ln>
          <a:effectLst/>
        </p:spPr>
      </p:cxnSp>
      <p:cxnSp>
        <p:nvCxnSpPr>
          <p:cNvPr id="54" name="Straight Arrow Connector 53"/>
          <p:cNvCxnSpPr/>
          <p:nvPr/>
        </p:nvCxnSpPr>
        <p:spPr bwMode="auto">
          <a:xfrm flipV="1">
            <a:off x="6853239" y="1431925"/>
            <a:ext cx="1520825" cy="444500"/>
          </a:xfrm>
          <a:prstGeom prst="straightConnector1">
            <a:avLst/>
          </a:prstGeom>
          <a:gradFill rotWithShape="1">
            <a:gsLst>
              <a:gs pos="0">
                <a:srgbClr val="E4CD9A"/>
              </a:gs>
              <a:gs pos="100000">
                <a:srgbClr val="EEEFD7"/>
              </a:gs>
            </a:gsLst>
            <a:lin ang="2700000" scaled="1"/>
          </a:gradFill>
          <a:ln w="50800" cap="flat" cmpd="sng" algn="ctr">
            <a:solidFill>
              <a:schemeClr val="tx2">
                <a:lumMod val="65000"/>
                <a:lumOff val="35000"/>
              </a:schemeClr>
            </a:solidFill>
            <a:prstDash val="solid"/>
            <a:round/>
            <a:headEnd type="triangle"/>
            <a:tailEnd type="triangle"/>
          </a:ln>
          <a:effectLst/>
        </p:spPr>
      </p:cxnSp>
      <p:cxnSp>
        <p:nvCxnSpPr>
          <p:cNvPr id="56" name="Straight Arrow Connector 55"/>
          <p:cNvCxnSpPr/>
          <p:nvPr/>
        </p:nvCxnSpPr>
        <p:spPr bwMode="auto">
          <a:xfrm>
            <a:off x="6973888" y="2549525"/>
            <a:ext cx="1847850" cy="1314450"/>
          </a:xfrm>
          <a:prstGeom prst="straightConnector1">
            <a:avLst/>
          </a:prstGeom>
          <a:gradFill rotWithShape="1">
            <a:gsLst>
              <a:gs pos="0">
                <a:srgbClr val="E4CD9A"/>
              </a:gs>
              <a:gs pos="100000">
                <a:srgbClr val="EEEFD7"/>
              </a:gs>
            </a:gsLst>
            <a:lin ang="2700000" scaled="1"/>
          </a:gradFill>
          <a:ln w="50800" cap="flat" cmpd="sng" algn="ctr">
            <a:solidFill>
              <a:schemeClr val="tx2">
                <a:lumMod val="65000"/>
                <a:lumOff val="35000"/>
              </a:schemeClr>
            </a:solidFill>
            <a:prstDash val="solid"/>
            <a:round/>
            <a:headEnd type="triangle"/>
            <a:tailEnd type="triangle"/>
          </a:ln>
          <a:effectLst/>
        </p:spPr>
      </p:cxnSp>
      <p:cxnSp>
        <p:nvCxnSpPr>
          <p:cNvPr id="58" name="Straight Arrow Connector 57"/>
          <p:cNvCxnSpPr/>
          <p:nvPr/>
        </p:nvCxnSpPr>
        <p:spPr bwMode="auto">
          <a:xfrm>
            <a:off x="6835775" y="2913063"/>
            <a:ext cx="1589088" cy="1503362"/>
          </a:xfrm>
          <a:prstGeom prst="straightConnector1">
            <a:avLst/>
          </a:prstGeom>
          <a:gradFill rotWithShape="1">
            <a:gsLst>
              <a:gs pos="0">
                <a:srgbClr val="E4CD9A"/>
              </a:gs>
              <a:gs pos="100000">
                <a:srgbClr val="EEEFD7"/>
              </a:gs>
            </a:gsLst>
            <a:lin ang="2700000" scaled="1"/>
          </a:gradFill>
          <a:ln w="50800" cap="flat" cmpd="sng" algn="ctr">
            <a:solidFill>
              <a:schemeClr val="tx2">
                <a:lumMod val="65000"/>
                <a:lumOff val="35000"/>
              </a:schemeClr>
            </a:solidFill>
            <a:prstDash val="solid"/>
            <a:round/>
            <a:headEnd type="triangle"/>
            <a:tailEnd type="triangle"/>
          </a:ln>
          <a:effectLst/>
        </p:spPr>
      </p:cxnSp>
      <p:grpSp>
        <p:nvGrpSpPr>
          <p:cNvPr id="3" name="Group 72"/>
          <p:cNvGrpSpPr>
            <a:grpSpLocks/>
          </p:cNvGrpSpPr>
          <p:nvPr/>
        </p:nvGrpSpPr>
        <p:grpSpPr bwMode="auto">
          <a:xfrm>
            <a:off x="4094163" y="2743200"/>
            <a:ext cx="1363662" cy="1087438"/>
            <a:chOff x="2570672" y="2743708"/>
            <a:chExt cx="1362974" cy="1086420"/>
          </a:xfrm>
        </p:grpSpPr>
        <p:cxnSp>
          <p:nvCxnSpPr>
            <p:cNvPr id="3131" name="Straight Arrow Connector 50"/>
            <p:cNvCxnSpPr>
              <a:cxnSpLocks noChangeShapeType="1"/>
            </p:cNvCxnSpPr>
            <p:nvPr/>
          </p:nvCxnSpPr>
          <p:spPr bwMode="auto">
            <a:xfrm flipV="1">
              <a:off x="2570672" y="2777705"/>
              <a:ext cx="1362974" cy="1052423"/>
            </a:xfrm>
            <a:prstGeom prst="straightConnector1">
              <a:avLst/>
            </a:prstGeom>
            <a:noFill/>
            <a:ln w="50800" algn="ctr">
              <a:solidFill>
                <a:srgbClr val="C00000"/>
              </a:solidFill>
              <a:round/>
              <a:headEnd type="triangle" w="med" len="med"/>
              <a:tailEnd type="triangle" w="med" len="med"/>
            </a:ln>
            <a:extLst>
              <a:ext uri="{909E8E84-426E-40DD-AFC4-6F175D3DCCD1}">
                <a14:hiddenFill xmlns:a14="http://schemas.microsoft.com/office/drawing/2010/main">
                  <a:noFill/>
                </a14:hiddenFill>
              </a:ext>
            </a:extLst>
          </p:spPr>
        </p:cxnSp>
        <p:grpSp>
          <p:nvGrpSpPr>
            <p:cNvPr id="3132" name="Group 69"/>
            <p:cNvGrpSpPr>
              <a:grpSpLocks/>
            </p:cNvGrpSpPr>
            <p:nvPr/>
          </p:nvGrpSpPr>
          <p:grpSpPr bwMode="auto">
            <a:xfrm>
              <a:off x="2673141" y="2743708"/>
              <a:ext cx="785812" cy="766762"/>
              <a:chOff x="2673141" y="2743708"/>
              <a:chExt cx="785812" cy="766762"/>
            </a:xfrm>
          </p:grpSpPr>
          <p:sp>
            <p:nvSpPr>
              <p:cNvPr id="1080345" name="AutoShape 25"/>
              <p:cNvSpPr>
                <a:spLocks noChangeArrowheads="1"/>
              </p:cNvSpPr>
              <p:nvPr/>
            </p:nvSpPr>
            <p:spPr bwMode="auto">
              <a:xfrm>
                <a:off x="2673807" y="2743708"/>
                <a:ext cx="444276" cy="401262"/>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Segoe UI Light" panose="020B0502040204020203" pitchFamily="34" charset="0"/>
                    <a:cs typeface="Segoe UI Light" panose="020B0502040204020203" pitchFamily="34" charset="0"/>
                  </a:rPr>
                  <a:t>3</a:t>
                </a:r>
              </a:p>
            </p:txBody>
          </p:sp>
          <p:pic>
            <p:nvPicPr>
              <p:cNvPr id="1080390" name="Picture 70"/>
              <p:cNvPicPr>
                <a:picLocks noChangeAspect="1" noChangeArrowheads="1"/>
              </p:cNvPicPr>
              <p:nvPr/>
            </p:nvPicPr>
            <p:blipFill>
              <a:blip r:embed="rId18"/>
              <a:srcRect/>
              <a:stretch>
                <a:fillRect/>
              </a:stretch>
            </p:blipFill>
            <p:spPr bwMode="auto">
              <a:xfrm>
                <a:off x="3132363" y="2864245"/>
                <a:ext cx="326860" cy="645509"/>
              </a:xfrm>
              <a:prstGeom prst="rect">
                <a:avLst/>
              </a:prstGeom>
              <a:noFill/>
              <a:ln w="9525" algn="ctr">
                <a:noFill/>
                <a:miter lim="800000"/>
                <a:headEnd/>
                <a:tailEnd/>
              </a:ln>
              <a:effectLst>
                <a:outerShdw dist="35921" dir="2700000" algn="ctr" rotWithShape="0">
                  <a:srgbClr val="AFAFAF"/>
                </a:outerShdw>
              </a:effectLst>
            </p:spPr>
          </p:pic>
        </p:grpSp>
      </p:grpSp>
      <p:grpSp>
        <p:nvGrpSpPr>
          <p:cNvPr id="5" name="Group 71"/>
          <p:cNvGrpSpPr>
            <a:grpSpLocks/>
          </p:cNvGrpSpPr>
          <p:nvPr/>
        </p:nvGrpSpPr>
        <p:grpSpPr bwMode="auto">
          <a:xfrm>
            <a:off x="4440239" y="3240088"/>
            <a:ext cx="1323975" cy="1262062"/>
            <a:chOff x="2915729" y="3240658"/>
            <a:chExt cx="1323888" cy="1262000"/>
          </a:xfrm>
        </p:grpSpPr>
        <p:cxnSp>
          <p:nvCxnSpPr>
            <p:cNvPr id="3125" name="Straight Arrow Connector 56"/>
            <p:cNvCxnSpPr>
              <a:cxnSpLocks noChangeShapeType="1"/>
            </p:cNvCxnSpPr>
            <p:nvPr/>
          </p:nvCxnSpPr>
          <p:spPr bwMode="auto">
            <a:xfrm rot="5400000" flipH="1" flipV="1">
              <a:off x="2904228" y="3252159"/>
              <a:ext cx="986285" cy="963284"/>
            </a:xfrm>
            <a:prstGeom prst="straightConnector1">
              <a:avLst/>
            </a:prstGeom>
            <a:noFill/>
            <a:ln w="50800" algn="ctr">
              <a:solidFill>
                <a:srgbClr val="C00000"/>
              </a:solidFill>
              <a:round/>
              <a:headEnd type="triangle" w="med" len="med"/>
              <a:tailEnd/>
            </a:ln>
            <a:extLst>
              <a:ext uri="{909E8E84-426E-40DD-AFC4-6F175D3DCCD1}">
                <a14:hiddenFill xmlns:a14="http://schemas.microsoft.com/office/drawing/2010/main">
                  <a:noFill/>
                </a14:hiddenFill>
              </a:ext>
            </a:extLst>
          </p:spPr>
        </p:cxnSp>
        <p:grpSp>
          <p:nvGrpSpPr>
            <p:cNvPr id="3126" name="Group 67"/>
            <p:cNvGrpSpPr>
              <a:grpSpLocks/>
            </p:cNvGrpSpPr>
            <p:nvPr/>
          </p:nvGrpSpPr>
          <p:grpSpPr bwMode="auto">
            <a:xfrm>
              <a:off x="3255995" y="3661283"/>
              <a:ext cx="983622" cy="841375"/>
              <a:chOff x="3255995" y="3661283"/>
              <a:chExt cx="983622" cy="841375"/>
            </a:xfrm>
          </p:grpSpPr>
          <p:grpSp>
            <p:nvGrpSpPr>
              <p:cNvPr id="3127" name="Group 66"/>
              <p:cNvGrpSpPr>
                <a:grpSpLocks/>
              </p:cNvGrpSpPr>
              <p:nvPr/>
            </p:nvGrpSpPr>
            <p:grpSpPr bwMode="auto">
              <a:xfrm>
                <a:off x="3547467" y="3862895"/>
                <a:ext cx="692150" cy="639763"/>
                <a:chOff x="6205" y="2719"/>
                <a:chExt cx="436" cy="403"/>
              </a:xfrm>
            </p:grpSpPr>
            <p:pic>
              <p:nvPicPr>
                <p:cNvPr id="1080383" name="Picture 63"/>
                <p:cNvPicPr>
                  <a:picLocks noChangeAspect="1" noChangeArrowheads="1"/>
                </p:cNvPicPr>
                <p:nvPr/>
              </p:nvPicPr>
              <p:blipFill>
                <a:blip r:embed="rId19"/>
                <a:srcRect/>
                <a:stretch>
                  <a:fillRect/>
                </a:stretch>
              </p:blipFill>
              <p:spPr bwMode="auto">
                <a:xfrm>
                  <a:off x="6264" y="2719"/>
                  <a:ext cx="377" cy="362"/>
                </a:xfrm>
                <a:prstGeom prst="rect">
                  <a:avLst/>
                </a:prstGeom>
                <a:noFill/>
                <a:ln w="9525" algn="ctr">
                  <a:noFill/>
                  <a:miter lim="800000"/>
                  <a:headEnd/>
                  <a:tailEnd/>
                </a:ln>
                <a:effectLst>
                  <a:outerShdw dist="35921" dir="2700000" algn="ctr" rotWithShape="0">
                    <a:srgbClr val="AFAFAF"/>
                  </a:outerShdw>
                </a:effectLst>
              </p:spPr>
            </p:pic>
            <p:pic>
              <p:nvPicPr>
                <p:cNvPr id="1080385" name="Picture 65"/>
                <p:cNvPicPr>
                  <a:picLocks noChangeAspect="1" noChangeArrowheads="1"/>
                </p:cNvPicPr>
                <p:nvPr/>
              </p:nvPicPr>
              <p:blipFill>
                <a:blip r:embed="rId19"/>
                <a:srcRect/>
                <a:stretch>
                  <a:fillRect/>
                </a:stretch>
              </p:blipFill>
              <p:spPr bwMode="auto">
                <a:xfrm>
                  <a:off x="6205" y="2760"/>
                  <a:ext cx="377" cy="362"/>
                </a:xfrm>
                <a:prstGeom prst="rect">
                  <a:avLst/>
                </a:prstGeom>
                <a:noFill/>
                <a:ln w="9525" algn="ctr">
                  <a:noFill/>
                  <a:miter lim="800000"/>
                  <a:headEnd/>
                  <a:tailEnd/>
                </a:ln>
                <a:effectLst>
                  <a:outerShdw dist="35921" dir="2700000" algn="ctr" rotWithShape="0">
                    <a:srgbClr val="AFAFAF"/>
                  </a:outerShdw>
                </a:effectLst>
              </p:spPr>
            </p:pic>
          </p:grpSp>
          <p:sp>
            <p:nvSpPr>
              <p:cNvPr id="1080344" name="AutoShape 24"/>
              <p:cNvSpPr>
                <a:spLocks noChangeArrowheads="1"/>
              </p:cNvSpPr>
              <p:nvPr/>
            </p:nvSpPr>
            <p:spPr bwMode="auto">
              <a:xfrm>
                <a:off x="3255432" y="3661324"/>
                <a:ext cx="444471" cy="401618"/>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Segoe UI Light" panose="020B0502040204020203" pitchFamily="34" charset="0"/>
                    <a:cs typeface="Segoe UI Light" panose="020B0502040204020203" pitchFamily="34" charset="0"/>
                  </a:rPr>
                  <a:t>1</a:t>
                </a:r>
              </a:p>
            </p:txBody>
          </p:sp>
        </p:grpSp>
      </p:grpSp>
      <p:grpSp>
        <p:nvGrpSpPr>
          <p:cNvPr id="8" name="Group 73"/>
          <p:cNvGrpSpPr>
            <a:grpSpLocks/>
          </p:cNvGrpSpPr>
          <p:nvPr/>
        </p:nvGrpSpPr>
        <p:grpSpPr bwMode="auto">
          <a:xfrm>
            <a:off x="5037138" y="4818063"/>
            <a:ext cx="2887662" cy="723900"/>
            <a:chOff x="3513836" y="4818361"/>
            <a:chExt cx="2886965" cy="723900"/>
          </a:xfrm>
        </p:grpSpPr>
        <p:cxnSp>
          <p:nvCxnSpPr>
            <p:cNvPr id="3117" name="Straight Arrow Connector 60"/>
            <p:cNvCxnSpPr>
              <a:cxnSpLocks noChangeShapeType="1"/>
            </p:cNvCxnSpPr>
            <p:nvPr/>
          </p:nvCxnSpPr>
          <p:spPr bwMode="auto">
            <a:xfrm rot="10800000">
              <a:off x="3513836" y="5325375"/>
              <a:ext cx="2886965" cy="5748"/>
            </a:xfrm>
            <a:prstGeom prst="straightConnector1">
              <a:avLst/>
            </a:prstGeom>
            <a:noFill/>
            <a:ln w="50800" algn="ctr">
              <a:solidFill>
                <a:srgbClr val="C00000"/>
              </a:solidFill>
              <a:round/>
              <a:headEnd type="triangle" w="med" len="med"/>
              <a:tailEnd/>
            </a:ln>
            <a:extLst>
              <a:ext uri="{909E8E84-426E-40DD-AFC4-6F175D3DCCD1}">
                <a14:hiddenFill xmlns:a14="http://schemas.microsoft.com/office/drawing/2010/main">
                  <a:noFill/>
                </a14:hiddenFill>
              </a:ext>
            </a:extLst>
          </p:spPr>
        </p:cxnSp>
        <p:grpSp>
          <p:nvGrpSpPr>
            <p:cNvPr id="3118" name="Group 70"/>
            <p:cNvGrpSpPr>
              <a:grpSpLocks/>
            </p:cNvGrpSpPr>
            <p:nvPr/>
          </p:nvGrpSpPr>
          <p:grpSpPr bwMode="auto">
            <a:xfrm>
              <a:off x="4552741" y="4818361"/>
              <a:ext cx="1157376" cy="723900"/>
              <a:chOff x="4552741" y="4818361"/>
              <a:chExt cx="1157376" cy="723900"/>
            </a:xfrm>
          </p:grpSpPr>
          <p:sp>
            <p:nvSpPr>
              <p:cNvPr id="1080380" name="AutoShape 60"/>
              <p:cNvSpPr>
                <a:spLocks noChangeArrowheads="1"/>
              </p:cNvSpPr>
              <p:nvPr/>
            </p:nvSpPr>
            <p:spPr bwMode="auto">
              <a:xfrm>
                <a:off x="4553397" y="4975523"/>
                <a:ext cx="444393" cy="401638"/>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Segoe UI Light" panose="020B0502040204020203" pitchFamily="34" charset="0"/>
                    <a:cs typeface="Segoe UI Light" panose="020B0502040204020203" pitchFamily="34" charset="0"/>
                  </a:rPr>
                  <a:t>4</a:t>
                </a:r>
              </a:p>
            </p:txBody>
          </p:sp>
          <p:grpSp>
            <p:nvGrpSpPr>
              <p:cNvPr id="3120" name="Group 41"/>
              <p:cNvGrpSpPr>
                <a:grpSpLocks/>
              </p:cNvGrpSpPr>
              <p:nvPr/>
            </p:nvGrpSpPr>
            <p:grpSpPr bwMode="auto">
              <a:xfrm>
                <a:off x="5214817" y="4818361"/>
                <a:ext cx="495300" cy="723900"/>
                <a:chOff x="2921" y="3133"/>
                <a:chExt cx="312" cy="456"/>
              </a:xfrm>
            </p:grpSpPr>
            <p:grpSp>
              <p:nvGrpSpPr>
                <p:cNvPr id="3121" name="Group 42"/>
                <p:cNvGrpSpPr>
                  <a:grpSpLocks/>
                </p:cNvGrpSpPr>
                <p:nvPr/>
              </p:nvGrpSpPr>
              <p:grpSpPr bwMode="auto">
                <a:xfrm>
                  <a:off x="2921" y="3133"/>
                  <a:ext cx="255" cy="430"/>
                  <a:chOff x="1143" y="2627"/>
                  <a:chExt cx="354" cy="540"/>
                </a:xfrm>
              </p:grpSpPr>
              <p:pic>
                <p:nvPicPr>
                  <p:cNvPr id="1080363" name="Picture 43"/>
                  <p:cNvPicPr>
                    <a:picLocks noChangeAspect="1" noChangeArrowheads="1"/>
                  </p:cNvPicPr>
                  <p:nvPr/>
                </p:nvPicPr>
                <p:blipFill>
                  <a:blip r:embed="rId20"/>
                  <a:srcRect/>
                  <a:stretch>
                    <a:fillRect/>
                  </a:stretch>
                </p:blipFill>
                <p:spPr bwMode="auto">
                  <a:xfrm>
                    <a:off x="1143" y="2627"/>
                    <a:ext cx="354" cy="540"/>
                  </a:xfrm>
                  <a:prstGeom prst="rect">
                    <a:avLst/>
                  </a:prstGeom>
                  <a:noFill/>
                  <a:ln w="9525" algn="ctr">
                    <a:noFill/>
                    <a:miter lim="800000"/>
                    <a:headEnd/>
                    <a:tailEnd/>
                  </a:ln>
                  <a:effectLst>
                    <a:outerShdw dist="35921" dir="2700000" algn="ctr" rotWithShape="0">
                      <a:srgbClr val="AFAFAF"/>
                    </a:outerShdw>
                  </a:effectLst>
                </p:spPr>
              </p:pic>
              <p:graphicFrame>
                <p:nvGraphicFramePr>
                  <p:cNvPr id="3075" name="Object 44"/>
                  <p:cNvGraphicFramePr>
                    <a:graphicFrameLocks noChangeAspect="1"/>
                  </p:cNvGraphicFramePr>
                  <p:nvPr/>
                </p:nvGraphicFramePr>
                <p:xfrm>
                  <a:off x="1164" y="2927"/>
                  <a:ext cx="173" cy="173"/>
                </p:xfrm>
                <a:graphic>
                  <a:graphicData uri="http://schemas.openxmlformats.org/presentationml/2006/ole">
                    <mc:AlternateContent xmlns:mc="http://schemas.openxmlformats.org/markup-compatibility/2006">
                      <mc:Choice xmlns:v="urn:schemas-microsoft-com:vml" Requires="v">
                        <p:oleObj spid="_x0000_s4264" name="Visio" r:id="rId21" imgW="1400251" imgH="1400251" progId="Visio.Drawing.11">
                          <p:embed/>
                        </p:oleObj>
                      </mc:Choice>
                      <mc:Fallback>
                        <p:oleObj name="Visio" r:id="rId21" imgW="1400251" imgH="1400251" progId="Visio.Drawing.11">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4" y="2927"/>
                                <a:ext cx="173" cy="173"/>
                              </a:xfrm>
                              <a:prstGeom prst="rect">
                                <a:avLst/>
                              </a:prstGeom>
                              <a:noFill/>
                              <a:ln>
                                <a:noFill/>
                              </a:ln>
                              <a:effectLst/>
                              <a:extLst>
                                <a:ext uri="{909E8E84-426E-40DD-AFC4-6F175D3DCCD1}">
                                  <a14:hiddenFill xmlns:a14="http://schemas.microsoft.com/office/drawing/2010/main">
                                    <a:gradFill rotWithShape="1">
                                      <a:gsLst>
                                        <a:gs pos="0">
                                          <a:srgbClr val="E4CD9A"/>
                                        </a:gs>
                                        <a:gs pos="100000">
                                          <a:srgbClr val="EEEFD7"/>
                                        </a:gs>
                                      </a:gsLst>
                                      <a:lin ang="2700000" scaled="1"/>
                                    </a:gra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pic>
                        </p:oleObj>
                      </mc:Fallback>
                    </mc:AlternateContent>
                  </a:graphicData>
                </a:graphic>
              </p:graphicFrame>
              <p:pic>
                <p:nvPicPr>
                  <p:cNvPr id="1080365" name="Picture 45"/>
                  <p:cNvPicPr>
                    <a:picLocks noChangeAspect="1" noChangeArrowheads="1"/>
                  </p:cNvPicPr>
                  <p:nvPr/>
                </p:nvPicPr>
                <p:blipFill>
                  <a:blip r:embed="rId16"/>
                  <a:srcRect/>
                  <a:stretch>
                    <a:fillRect/>
                  </a:stretch>
                </p:blipFill>
                <p:spPr bwMode="auto">
                  <a:xfrm>
                    <a:off x="1170" y="2720"/>
                    <a:ext cx="168" cy="167"/>
                  </a:xfrm>
                  <a:prstGeom prst="rect">
                    <a:avLst/>
                  </a:prstGeom>
                  <a:noFill/>
                  <a:ln w="9525" algn="ctr">
                    <a:noFill/>
                    <a:miter lim="800000"/>
                    <a:headEnd/>
                    <a:tailEnd/>
                  </a:ln>
                  <a:effectLst>
                    <a:outerShdw dist="35921" dir="2700000" algn="ctr" rotWithShape="0">
                      <a:srgbClr val="AFAFAF"/>
                    </a:outerShdw>
                  </a:effectLst>
                </p:spPr>
              </p:pic>
            </p:grpSp>
            <p:pic>
              <p:nvPicPr>
                <p:cNvPr id="1080366" name="Picture 46"/>
                <p:cNvPicPr>
                  <a:picLocks noChangeAspect="1" noChangeArrowheads="1"/>
                </p:cNvPicPr>
                <p:nvPr/>
              </p:nvPicPr>
              <p:blipFill>
                <a:blip r:embed="rId22"/>
                <a:srcRect/>
                <a:stretch>
                  <a:fillRect/>
                </a:stretch>
              </p:blipFill>
              <p:spPr bwMode="auto">
                <a:xfrm>
                  <a:off x="3084" y="3349"/>
                  <a:ext cx="149" cy="240"/>
                </a:xfrm>
                <a:prstGeom prst="rect">
                  <a:avLst/>
                </a:prstGeom>
                <a:noFill/>
                <a:ln w="9525" algn="ctr">
                  <a:noFill/>
                  <a:miter lim="800000"/>
                  <a:headEnd/>
                  <a:tailEnd/>
                </a:ln>
                <a:effectLst>
                  <a:outerShdw dist="35921" dir="2700000" algn="ctr" rotWithShape="0">
                    <a:srgbClr val="AFAFAF"/>
                  </a:outerShdw>
                </a:effectLst>
              </p:spPr>
            </p:pic>
          </p:grpSp>
        </p:grpSp>
      </p:grpSp>
      <p:grpSp>
        <p:nvGrpSpPr>
          <p:cNvPr id="3104" name="Group 29"/>
          <p:cNvGrpSpPr>
            <a:grpSpLocks/>
          </p:cNvGrpSpPr>
          <p:nvPr/>
        </p:nvGrpSpPr>
        <p:grpSpPr bwMode="auto">
          <a:xfrm>
            <a:off x="2133600" y="5949950"/>
            <a:ext cx="914400" cy="425450"/>
            <a:chOff x="384" y="3024"/>
            <a:chExt cx="720" cy="336"/>
          </a:xfrm>
        </p:grpSpPr>
        <p:sp>
          <p:nvSpPr>
            <p:cNvPr id="76" name="Oval 30"/>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latin typeface="Segoe UI Light" panose="020B0502040204020203" pitchFamily="34" charset="0"/>
                <a:cs typeface="Segoe UI Light" panose="020B0502040204020203" pitchFamily="34" charset="0"/>
              </a:endParaRPr>
            </a:p>
          </p:txBody>
        </p:sp>
        <p:grpSp>
          <p:nvGrpSpPr>
            <p:cNvPr id="3114" name="Group 31"/>
            <p:cNvGrpSpPr>
              <a:grpSpLocks/>
            </p:cNvGrpSpPr>
            <p:nvPr/>
          </p:nvGrpSpPr>
          <p:grpSpPr bwMode="auto">
            <a:xfrm>
              <a:off x="480" y="3096"/>
              <a:ext cx="240" cy="192"/>
              <a:chOff x="480" y="3096"/>
              <a:chExt cx="240" cy="192"/>
            </a:xfrm>
          </p:grpSpPr>
          <p:sp>
            <p:nvSpPr>
              <p:cNvPr id="3115" name="Oval 32"/>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endParaRPr lang="en-US" b="0">
                  <a:latin typeface="Segoe UI Light" panose="020B0502040204020203" pitchFamily="34" charset="0"/>
                  <a:cs typeface="Segoe UI Light" panose="020B0502040204020203" pitchFamily="34" charset="0"/>
                </a:endParaRPr>
              </a:p>
            </p:txBody>
          </p:sp>
          <p:sp>
            <p:nvSpPr>
              <p:cNvPr id="79" name="Freeform 33"/>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latin typeface="Segoe UI Light" panose="020B0502040204020203" pitchFamily="34" charset="0"/>
                  <a:cs typeface="Segoe UI Light" panose="020B0502040204020203" pitchFamily="34" charset="0"/>
                </a:endParaRPr>
              </a:p>
            </p:txBody>
          </p:sp>
        </p:grpSp>
      </p:grpSp>
      <p:grpSp>
        <p:nvGrpSpPr>
          <p:cNvPr id="14" name="Group 34"/>
          <p:cNvGrpSpPr>
            <a:grpSpLocks/>
          </p:cNvGrpSpPr>
          <p:nvPr/>
        </p:nvGrpSpPr>
        <p:grpSpPr bwMode="auto">
          <a:xfrm>
            <a:off x="2620963" y="6040439"/>
            <a:ext cx="304800" cy="244475"/>
            <a:chOff x="768" y="3096"/>
            <a:chExt cx="240" cy="192"/>
          </a:xfrm>
        </p:grpSpPr>
        <p:sp>
          <p:nvSpPr>
            <p:cNvPr id="3111" name="Oval 35"/>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endParaRPr lang="en-US" b="0">
                <a:latin typeface="Segoe UI Light" panose="020B0502040204020203" pitchFamily="34" charset="0"/>
                <a:cs typeface="Segoe UI Light" panose="020B0502040204020203" pitchFamily="34" charset="0"/>
              </a:endParaRPr>
            </a:p>
          </p:txBody>
        </p:sp>
        <p:sp>
          <p:nvSpPr>
            <p:cNvPr id="82" name="Rectangle 36"/>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latin typeface="Segoe UI Light" panose="020B0502040204020203" pitchFamily="34" charset="0"/>
                <a:cs typeface="Segoe UI Light" panose="020B0502040204020203" pitchFamily="34" charset="0"/>
              </a:endParaRPr>
            </a:p>
          </p:txBody>
        </p:sp>
      </p:grpSp>
      <p:grpSp>
        <p:nvGrpSpPr>
          <p:cNvPr id="15" name="Group 82"/>
          <p:cNvGrpSpPr>
            <a:grpSpLocks/>
          </p:cNvGrpSpPr>
          <p:nvPr/>
        </p:nvGrpSpPr>
        <p:grpSpPr bwMode="auto">
          <a:xfrm>
            <a:off x="2616201" y="3592513"/>
            <a:ext cx="1096963" cy="1073150"/>
            <a:chOff x="1091991" y="3592899"/>
            <a:chExt cx="1096962" cy="1073150"/>
          </a:xfrm>
        </p:grpSpPr>
        <p:pic>
          <p:nvPicPr>
            <p:cNvPr id="1080340" name="Picture 20"/>
            <p:cNvPicPr>
              <a:picLocks noChangeAspect="1" noChangeArrowheads="1"/>
            </p:cNvPicPr>
            <p:nvPr/>
          </p:nvPicPr>
          <p:blipFill>
            <a:blip r:embed="rId23"/>
            <a:srcRect/>
            <a:stretch>
              <a:fillRect/>
            </a:stretch>
          </p:blipFill>
          <p:spPr bwMode="auto">
            <a:xfrm>
              <a:off x="1647615" y="3859599"/>
              <a:ext cx="438150" cy="787400"/>
            </a:xfrm>
            <a:prstGeom prst="rect">
              <a:avLst/>
            </a:prstGeom>
            <a:noFill/>
            <a:ln w="9525" algn="ctr">
              <a:noFill/>
              <a:miter lim="800000"/>
              <a:headEnd/>
              <a:tailEnd/>
            </a:ln>
            <a:effectLst>
              <a:outerShdw dist="35921" dir="2700000" algn="ctr" rotWithShape="0">
                <a:srgbClr val="AFAFAF"/>
              </a:outerShdw>
            </a:effectLst>
          </p:spPr>
        </p:pic>
        <p:graphicFrame>
          <p:nvGraphicFramePr>
            <p:cNvPr id="3074" name="Object 21"/>
            <p:cNvGraphicFramePr>
              <a:graphicFrameLocks noChangeAspect="1"/>
            </p:cNvGraphicFramePr>
            <p:nvPr/>
          </p:nvGraphicFramePr>
          <p:xfrm>
            <a:off x="1673608" y="4297043"/>
            <a:ext cx="214124" cy="252260"/>
          </p:xfrm>
          <a:graphic>
            <a:graphicData uri="http://schemas.openxmlformats.org/presentationml/2006/ole">
              <mc:AlternateContent xmlns:mc="http://schemas.openxmlformats.org/markup-compatibility/2006">
                <mc:Choice xmlns:v="urn:schemas-microsoft-com:vml" Requires="v">
                  <p:oleObj spid="_x0000_s4265" name="Visio" r:id="rId24" imgW="1400251" imgH="1400251" progId="Visio.Drawing.11">
                    <p:embed/>
                  </p:oleObj>
                </mc:Choice>
                <mc:Fallback>
                  <p:oleObj name="Visio" r:id="rId24" imgW="1400251" imgH="1400251" progId="Visio.Drawing.11">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73608" y="4297043"/>
                          <a:ext cx="214124" cy="252260"/>
                        </a:xfrm>
                        <a:prstGeom prst="rect">
                          <a:avLst/>
                        </a:prstGeom>
                        <a:noFill/>
                        <a:ln>
                          <a:noFill/>
                        </a:ln>
                        <a:effectLst/>
                        <a:extLst>
                          <a:ext uri="{909E8E84-426E-40DD-AFC4-6F175D3DCCD1}">
                            <a14:hiddenFill xmlns:a14="http://schemas.microsoft.com/office/drawing/2010/main">
                              <a:gradFill rotWithShape="1">
                                <a:gsLst>
                                  <a:gs pos="0">
                                    <a:srgbClr val="E4CD9A"/>
                                  </a:gs>
                                  <a:gs pos="100000">
                                    <a:srgbClr val="EEEFD7"/>
                                  </a:gs>
                                </a:gsLst>
                                <a:lin ang="2700000" scaled="1"/>
                              </a:gra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pic>
                  </p:oleObj>
                </mc:Fallback>
              </mc:AlternateContent>
            </a:graphicData>
          </a:graphic>
        </p:graphicFrame>
        <p:pic>
          <p:nvPicPr>
            <p:cNvPr id="1080342" name="Picture 22"/>
            <p:cNvPicPr>
              <a:picLocks noChangeAspect="1" noChangeArrowheads="1"/>
            </p:cNvPicPr>
            <p:nvPr/>
          </p:nvPicPr>
          <p:blipFill>
            <a:blip r:embed="rId16"/>
            <a:srcRect/>
            <a:stretch>
              <a:fillRect/>
            </a:stretch>
          </p:blipFill>
          <p:spPr bwMode="auto">
            <a:xfrm>
              <a:off x="1679365" y="3994536"/>
              <a:ext cx="206375" cy="247650"/>
            </a:xfrm>
            <a:prstGeom prst="rect">
              <a:avLst/>
            </a:prstGeom>
            <a:noFill/>
            <a:ln w="9525" algn="ctr">
              <a:noFill/>
              <a:miter lim="800000"/>
              <a:headEnd/>
              <a:tailEnd/>
            </a:ln>
            <a:effectLst>
              <a:outerShdw dist="35921" dir="2700000" algn="ctr" rotWithShape="0">
                <a:srgbClr val="AFAFAF"/>
              </a:outerShdw>
            </a:effectLst>
          </p:spPr>
        </p:pic>
        <p:sp>
          <p:nvSpPr>
            <p:cNvPr id="1080375" name="AutoShape 55"/>
            <p:cNvSpPr>
              <a:spLocks noChangeArrowheads="1"/>
            </p:cNvSpPr>
            <p:nvPr/>
          </p:nvSpPr>
          <p:spPr bwMode="auto">
            <a:xfrm>
              <a:off x="1091991" y="3592899"/>
              <a:ext cx="444500" cy="401637"/>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Segoe UI Light" panose="020B0502040204020203" pitchFamily="34" charset="0"/>
                  <a:cs typeface="Segoe UI Light" panose="020B0502040204020203" pitchFamily="34" charset="0"/>
                </a:rPr>
                <a:t>2</a:t>
              </a:r>
            </a:p>
          </p:txBody>
        </p:sp>
        <p:pic>
          <p:nvPicPr>
            <p:cNvPr id="1080343" name="Picture 23"/>
            <p:cNvPicPr>
              <a:picLocks noChangeAspect="1" noChangeArrowheads="1"/>
            </p:cNvPicPr>
            <p:nvPr/>
          </p:nvPicPr>
          <p:blipFill>
            <a:blip r:embed="rId22"/>
            <a:srcRect/>
            <a:stretch>
              <a:fillRect/>
            </a:stretch>
          </p:blipFill>
          <p:spPr bwMode="auto">
            <a:xfrm>
              <a:off x="1952415" y="4285049"/>
              <a:ext cx="236538" cy="381000"/>
            </a:xfrm>
            <a:prstGeom prst="rect">
              <a:avLst/>
            </a:prstGeom>
            <a:noFill/>
            <a:ln w="9525" algn="ctr">
              <a:noFill/>
              <a:miter lim="800000"/>
              <a:headEnd/>
              <a:tailEnd/>
            </a:ln>
            <a:effectLst>
              <a:outerShdw dist="35921" dir="2700000" algn="ctr" rotWithShape="0">
                <a:srgbClr val="AFAFAF"/>
              </a:outerShdw>
            </a:effectLst>
          </p:spPr>
        </p:pic>
      </p:grpSp>
      <p:pic>
        <p:nvPicPr>
          <p:cNvPr id="66" name="Picture 65"/>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854888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ou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ounded Rectangle 812098"/>
          <p:cNvSpPr>
            <a:spLocks noChangeArrowheads="1"/>
          </p:cNvSpPr>
          <p:nvPr/>
        </p:nvSpPr>
        <p:spPr bwMode="auto">
          <a:xfrm>
            <a:off x="1819276" y="946150"/>
            <a:ext cx="8488363" cy="5253038"/>
          </a:xfrm>
          <a:prstGeom prst="rect">
            <a:avLst/>
          </a:prstGeom>
          <a:solidFill>
            <a:srgbClr val="F3E8BF"/>
          </a:solidFill>
          <a:ln w="9525" algn="ctr">
            <a:solidFill>
              <a:srgbClr val="333333"/>
            </a:solidFill>
            <a:round/>
            <a:headEnd/>
            <a:tailEnd/>
          </a:ln>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eaLnBrk="1" hangingPunct="1">
              <a:buClr>
                <a:schemeClr val="hlink"/>
              </a:buClr>
              <a:buSzPct val="90000"/>
            </a:pPr>
            <a:endParaRPr lang="en-US" sz="2000" b="0">
              <a:latin typeface="Segoe UI Light" panose="020B0502040204020203" pitchFamily="34" charset="0"/>
              <a:cs typeface="Segoe UI Light" panose="020B0502040204020203" pitchFamily="34" charset="0"/>
            </a:endParaRPr>
          </a:p>
        </p:txBody>
      </p:sp>
      <p:sp>
        <p:nvSpPr>
          <p:cNvPr id="4102" name="Rectangle 3"/>
          <p:cNvSpPr>
            <a:spLocks noGrp="1" noChangeArrowheads="1"/>
          </p:cNvSpPr>
          <p:nvPr>
            <p:ph type="title"/>
          </p:nvPr>
        </p:nvSpPr>
        <p:spPr/>
        <p:txBody>
          <a:bodyPr/>
          <a:lstStyle/>
          <a:p>
            <a:pPr eaLnBrk="1" hangingPunct="1"/>
            <a:r>
              <a:rPr lang="en-US" smtClean="0"/>
              <a:t>How AD RMS Restricts Access to Data</a:t>
            </a:r>
          </a:p>
        </p:txBody>
      </p:sp>
      <p:pic>
        <p:nvPicPr>
          <p:cNvPr id="1080324" name="Picture 4"/>
          <p:cNvPicPr>
            <a:picLocks noChangeAspect="1" noChangeArrowheads="1"/>
          </p:cNvPicPr>
          <p:nvPr/>
        </p:nvPicPr>
        <p:blipFill>
          <a:blip r:embed="rId4"/>
          <a:srcRect/>
          <a:stretch>
            <a:fillRect/>
          </a:stretch>
        </p:blipFill>
        <p:spPr bwMode="auto">
          <a:xfrm>
            <a:off x="5710238" y="1749426"/>
            <a:ext cx="976312" cy="1147763"/>
          </a:xfrm>
          <a:prstGeom prst="rect">
            <a:avLst/>
          </a:prstGeom>
          <a:noFill/>
          <a:ln w="9525" algn="ctr">
            <a:noFill/>
            <a:miter lim="800000"/>
            <a:headEnd/>
            <a:tailEnd/>
          </a:ln>
          <a:effectLst>
            <a:outerShdw dist="35921" dir="2700000" algn="ctr" rotWithShape="0">
              <a:srgbClr val="AFAFAF"/>
            </a:outerShdw>
          </a:effectLst>
        </p:spPr>
      </p:pic>
      <p:sp>
        <p:nvSpPr>
          <p:cNvPr id="4104" name="Text Box 5"/>
          <p:cNvSpPr txBox="1">
            <a:spLocks noChangeArrowheads="1"/>
          </p:cNvSpPr>
          <p:nvPr/>
        </p:nvSpPr>
        <p:spPr bwMode="auto">
          <a:xfrm>
            <a:off x="5603875" y="2787651"/>
            <a:ext cx="1098550" cy="760413"/>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latin typeface="Segoe UI Light" panose="020B0502040204020203" pitchFamily="34" charset="0"/>
                <a:cs typeface="Segoe UI Light" panose="020B0502040204020203" pitchFamily="34" charset="0"/>
              </a:rPr>
              <a:t>AD RMS Server</a:t>
            </a:r>
            <a:endParaRPr lang="en-US" sz="1600" b="0">
              <a:latin typeface="Segoe UI Light" panose="020B0502040204020203" pitchFamily="34" charset="0"/>
              <a:cs typeface="Segoe UI Light" panose="020B0502040204020203" pitchFamily="34" charset="0"/>
            </a:endParaRPr>
          </a:p>
        </p:txBody>
      </p:sp>
      <p:pic>
        <p:nvPicPr>
          <p:cNvPr id="1080326" name="Picture 6"/>
          <p:cNvPicPr>
            <a:picLocks noChangeAspect="1" noChangeArrowheads="1"/>
          </p:cNvPicPr>
          <p:nvPr/>
        </p:nvPicPr>
        <p:blipFill>
          <a:blip r:embed="rId5"/>
          <a:srcRect/>
          <a:stretch>
            <a:fillRect/>
          </a:stretch>
        </p:blipFill>
        <p:spPr bwMode="auto">
          <a:xfrm>
            <a:off x="8535989" y="4367213"/>
            <a:ext cx="681037" cy="830262"/>
          </a:xfrm>
          <a:prstGeom prst="rect">
            <a:avLst/>
          </a:prstGeom>
          <a:noFill/>
          <a:ln w="9525" algn="ctr">
            <a:noFill/>
            <a:miter lim="800000"/>
            <a:headEnd/>
            <a:tailEnd/>
          </a:ln>
          <a:effectLst>
            <a:outerShdw dist="35921" dir="2700000" algn="ctr" rotWithShape="0">
              <a:srgbClr val="AFAFAF"/>
            </a:outerShdw>
          </a:effectLst>
        </p:spPr>
      </p:pic>
      <p:pic>
        <p:nvPicPr>
          <p:cNvPr id="1080327" name="Picture 7"/>
          <p:cNvPicPr>
            <a:picLocks noChangeAspect="1" noChangeArrowheads="1"/>
          </p:cNvPicPr>
          <p:nvPr/>
        </p:nvPicPr>
        <p:blipFill>
          <a:blip r:embed="rId6"/>
          <a:srcRect/>
          <a:stretch>
            <a:fillRect/>
          </a:stretch>
        </p:blipFill>
        <p:spPr bwMode="auto">
          <a:xfrm>
            <a:off x="4140200" y="4449763"/>
            <a:ext cx="706438" cy="862012"/>
          </a:xfrm>
          <a:prstGeom prst="rect">
            <a:avLst/>
          </a:prstGeom>
          <a:noFill/>
          <a:ln w="9525" algn="ctr">
            <a:noFill/>
            <a:miter lim="800000"/>
            <a:headEnd/>
            <a:tailEnd/>
          </a:ln>
          <a:effectLst>
            <a:outerShdw dist="35921" dir="2700000" algn="ctr" rotWithShape="0">
              <a:srgbClr val="AFAFAF"/>
            </a:outerShdw>
          </a:effectLst>
        </p:spPr>
      </p:pic>
      <p:pic>
        <p:nvPicPr>
          <p:cNvPr id="1080328" name="Picture 8"/>
          <p:cNvPicPr>
            <a:picLocks noChangeAspect="1" noChangeArrowheads="1"/>
          </p:cNvPicPr>
          <p:nvPr/>
        </p:nvPicPr>
        <p:blipFill>
          <a:blip r:embed="rId7"/>
          <a:srcRect/>
          <a:stretch>
            <a:fillRect/>
          </a:stretch>
        </p:blipFill>
        <p:spPr bwMode="auto">
          <a:xfrm>
            <a:off x="8382001" y="4638676"/>
            <a:ext cx="517525" cy="815975"/>
          </a:xfrm>
          <a:prstGeom prst="rect">
            <a:avLst/>
          </a:prstGeom>
          <a:noFill/>
          <a:ln w="9525" algn="ctr">
            <a:noFill/>
            <a:miter lim="800000"/>
            <a:headEnd/>
            <a:tailEnd/>
          </a:ln>
          <a:effectLst>
            <a:outerShdw dist="35921" dir="2700000" algn="ctr" rotWithShape="0">
              <a:srgbClr val="AFAFAF"/>
            </a:outerShdw>
          </a:effectLst>
        </p:spPr>
      </p:pic>
      <p:pic>
        <p:nvPicPr>
          <p:cNvPr id="1080329" name="Picture 9"/>
          <p:cNvPicPr>
            <a:picLocks noChangeAspect="1" noChangeArrowheads="1"/>
          </p:cNvPicPr>
          <p:nvPr/>
        </p:nvPicPr>
        <p:blipFill>
          <a:blip r:embed="rId8"/>
          <a:srcRect/>
          <a:stretch>
            <a:fillRect/>
          </a:stretch>
        </p:blipFill>
        <p:spPr bwMode="auto">
          <a:xfrm>
            <a:off x="3667126" y="4694238"/>
            <a:ext cx="549275" cy="863600"/>
          </a:xfrm>
          <a:prstGeom prst="rect">
            <a:avLst/>
          </a:prstGeom>
          <a:noFill/>
          <a:ln w="9525" algn="ctr">
            <a:noFill/>
            <a:miter lim="800000"/>
            <a:headEnd/>
            <a:tailEnd/>
          </a:ln>
          <a:effectLst>
            <a:outerShdw dist="35921" dir="2700000" algn="ctr" rotWithShape="0">
              <a:srgbClr val="AFAFAF"/>
            </a:outerShdw>
          </a:effectLst>
        </p:spPr>
      </p:pic>
      <p:sp>
        <p:nvSpPr>
          <p:cNvPr id="4109" name="Text Box 10"/>
          <p:cNvSpPr txBox="1">
            <a:spLocks noChangeArrowheads="1"/>
          </p:cNvSpPr>
          <p:nvPr/>
        </p:nvSpPr>
        <p:spPr bwMode="auto">
          <a:xfrm>
            <a:off x="3730626" y="5445126"/>
            <a:ext cx="1590675" cy="576263"/>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latin typeface="Segoe UI Light" panose="020B0502040204020203" pitchFamily="34" charset="0"/>
                <a:cs typeface="Segoe UI Light" panose="020B0502040204020203" pitchFamily="34" charset="0"/>
              </a:rPr>
              <a:t>Information Author</a:t>
            </a:r>
            <a:endParaRPr lang="en-US" sz="1600" b="0">
              <a:latin typeface="Segoe UI Light" panose="020B0502040204020203" pitchFamily="34" charset="0"/>
              <a:cs typeface="Segoe UI Light" panose="020B0502040204020203" pitchFamily="34" charset="0"/>
            </a:endParaRPr>
          </a:p>
        </p:txBody>
      </p:sp>
      <p:sp>
        <p:nvSpPr>
          <p:cNvPr id="4110" name="Text Box 11"/>
          <p:cNvSpPr txBox="1">
            <a:spLocks noChangeArrowheads="1"/>
          </p:cNvSpPr>
          <p:nvPr/>
        </p:nvSpPr>
        <p:spPr bwMode="auto">
          <a:xfrm>
            <a:off x="8134351" y="5443539"/>
            <a:ext cx="1414463" cy="441325"/>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latin typeface="Segoe UI Light" panose="020B0502040204020203" pitchFamily="34" charset="0"/>
                <a:cs typeface="Segoe UI Light" panose="020B0502040204020203" pitchFamily="34" charset="0"/>
              </a:rPr>
              <a:t>Recipient</a:t>
            </a:r>
            <a:endParaRPr lang="en-US" sz="1600" b="0">
              <a:latin typeface="Segoe UI Light" panose="020B0502040204020203" pitchFamily="34" charset="0"/>
              <a:cs typeface="Segoe UI Light" panose="020B0502040204020203" pitchFamily="34" charset="0"/>
            </a:endParaRPr>
          </a:p>
        </p:txBody>
      </p:sp>
      <p:pic>
        <p:nvPicPr>
          <p:cNvPr id="1080332" name="Picture 12"/>
          <p:cNvPicPr>
            <a:picLocks noChangeAspect="1" noChangeArrowheads="1"/>
          </p:cNvPicPr>
          <p:nvPr/>
        </p:nvPicPr>
        <p:blipFill>
          <a:blip r:embed="rId9"/>
          <a:srcRect/>
          <a:stretch>
            <a:fillRect/>
          </a:stretch>
        </p:blipFill>
        <p:spPr bwMode="auto">
          <a:xfrm>
            <a:off x="3062288" y="3748089"/>
            <a:ext cx="1009650" cy="757237"/>
          </a:xfrm>
          <a:prstGeom prst="rect">
            <a:avLst/>
          </a:prstGeom>
          <a:noFill/>
          <a:ln w="9525" algn="ctr">
            <a:noFill/>
            <a:miter lim="800000"/>
            <a:headEnd/>
            <a:tailEnd/>
          </a:ln>
          <a:effectLst>
            <a:outerShdw dist="35921" dir="2700000" algn="ctr" rotWithShape="0">
              <a:srgbClr val="AFAFAF"/>
            </a:outerShdw>
          </a:effectLst>
        </p:spPr>
      </p:pic>
      <p:pic>
        <p:nvPicPr>
          <p:cNvPr id="1080333" name="Picture 13"/>
          <p:cNvPicPr>
            <a:picLocks noChangeAspect="1" noChangeArrowheads="1"/>
          </p:cNvPicPr>
          <p:nvPr/>
        </p:nvPicPr>
        <p:blipFill>
          <a:blip r:embed="rId10"/>
          <a:srcRect/>
          <a:stretch>
            <a:fillRect/>
          </a:stretch>
        </p:blipFill>
        <p:spPr bwMode="auto">
          <a:xfrm>
            <a:off x="2836863" y="1184276"/>
            <a:ext cx="596900" cy="701675"/>
          </a:xfrm>
          <a:prstGeom prst="rect">
            <a:avLst/>
          </a:prstGeom>
          <a:noFill/>
          <a:ln w="9525" algn="ctr">
            <a:noFill/>
            <a:miter lim="800000"/>
            <a:headEnd/>
            <a:tailEnd/>
          </a:ln>
          <a:effectLst>
            <a:outerShdw dist="35921" dir="2700000" algn="ctr" rotWithShape="0">
              <a:srgbClr val="AFAFAF"/>
            </a:outerShdw>
          </a:effectLst>
        </p:spPr>
      </p:pic>
      <p:pic>
        <p:nvPicPr>
          <p:cNvPr id="1080334" name="Picture 14"/>
          <p:cNvPicPr>
            <a:picLocks noChangeAspect="1" noChangeArrowheads="1"/>
          </p:cNvPicPr>
          <p:nvPr/>
        </p:nvPicPr>
        <p:blipFill>
          <a:blip r:embed="rId11"/>
          <a:srcRect/>
          <a:stretch>
            <a:fillRect/>
          </a:stretch>
        </p:blipFill>
        <p:spPr bwMode="auto">
          <a:xfrm>
            <a:off x="8718550" y="1108075"/>
            <a:ext cx="636588" cy="749300"/>
          </a:xfrm>
          <a:prstGeom prst="rect">
            <a:avLst/>
          </a:prstGeom>
          <a:noFill/>
          <a:ln w="9525" algn="ctr">
            <a:noFill/>
            <a:miter lim="800000"/>
            <a:headEnd/>
            <a:tailEnd/>
          </a:ln>
          <a:effectLst>
            <a:outerShdw dist="35921" dir="2700000" algn="ctr" rotWithShape="0">
              <a:srgbClr val="AFAFAF"/>
            </a:outerShdw>
          </a:effectLst>
        </p:spPr>
      </p:pic>
      <p:pic>
        <p:nvPicPr>
          <p:cNvPr id="1080336" name="Picture 16"/>
          <p:cNvPicPr>
            <a:picLocks noChangeAspect="1" noChangeArrowheads="1"/>
          </p:cNvPicPr>
          <p:nvPr/>
        </p:nvPicPr>
        <p:blipFill>
          <a:blip r:embed="rId12"/>
          <a:srcRect/>
          <a:stretch>
            <a:fillRect/>
          </a:stretch>
        </p:blipFill>
        <p:spPr bwMode="auto">
          <a:xfrm>
            <a:off x="3241676" y="1614489"/>
            <a:ext cx="339725" cy="274637"/>
          </a:xfrm>
          <a:prstGeom prst="rect">
            <a:avLst/>
          </a:prstGeom>
          <a:noFill/>
          <a:ln w="9525" algn="ctr">
            <a:noFill/>
            <a:miter lim="800000"/>
            <a:headEnd/>
            <a:tailEnd/>
          </a:ln>
          <a:effectLst>
            <a:outerShdw dist="35921" dir="2700000" algn="ctr" rotWithShape="0">
              <a:srgbClr val="AFAFAF"/>
            </a:outerShdw>
          </a:effectLst>
        </p:spPr>
      </p:pic>
      <p:sp>
        <p:nvSpPr>
          <p:cNvPr id="4115" name="Text Box 17"/>
          <p:cNvSpPr txBox="1">
            <a:spLocks noChangeArrowheads="1"/>
          </p:cNvSpPr>
          <p:nvPr/>
        </p:nvSpPr>
        <p:spPr bwMode="auto">
          <a:xfrm>
            <a:off x="2473325" y="1873250"/>
            <a:ext cx="1397000" cy="420688"/>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a:latin typeface="Segoe UI Light" panose="020B0502040204020203" pitchFamily="34" charset="0"/>
                <a:cs typeface="Segoe UI Light" panose="020B0502040204020203" pitchFamily="34" charset="0"/>
              </a:rPr>
              <a:t>SQL Server</a:t>
            </a:r>
            <a:endParaRPr lang="en-US" sz="1400" b="0">
              <a:latin typeface="Segoe UI Light" panose="020B0502040204020203" pitchFamily="34" charset="0"/>
              <a:cs typeface="Segoe UI Light" panose="020B0502040204020203" pitchFamily="34" charset="0"/>
            </a:endParaRPr>
          </a:p>
        </p:txBody>
      </p:sp>
      <p:pic>
        <p:nvPicPr>
          <p:cNvPr id="1080347" name="Picture 27"/>
          <p:cNvPicPr>
            <a:picLocks noChangeAspect="1" noChangeArrowheads="1"/>
          </p:cNvPicPr>
          <p:nvPr/>
        </p:nvPicPr>
        <p:blipFill>
          <a:blip r:embed="rId9"/>
          <a:srcRect/>
          <a:stretch>
            <a:fillRect/>
          </a:stretch>
        </p:blipFill>
        <p:spPr bwMode="auto">
          <a:xfrm>
            <a:off x="9120188" y="3778251"/>
            <a:ext cx="1149350" cy="862013"/>
          </a:xfrm>
          <a:prstGeom prst="rect">
            <a:avLst/>
          </a:prstGeom>
          <a:noFill/>
          <a:ln w="9525" algn="ctr">
            <a:noFill/>
            <a:miter lim="800000"/>
            <a:headEnd/>
            <a:tailEnd/>
          </a:ln>
          <a:effectLst>
            <a:outerShdw dist="35921" dir="2700000" algn="ctr" rotWithShape="0">
              <a:srgbClr val="AFAFAF"/>
            </a:outerShdw>
          </a:effectLst>
        </p:spPr>
      </p:pic>
      <p:grpSp>
        <p:nvGrpSpPr>
          <p:cNvPr id="4117" name="Group 19"/>
          <p:cNvGrpSpPr>
            <a:grpSpLocks/>
          </p:cNvGrpSpPr>
          <p:nvPr/>
        </p:nvGrpSpPr>
        <p:grpSpPr bwMode="auto">
          <a:xfrm>
            <a:off x="3171825" y="3859213"/>
            <a:ext cx="438150" cy="787400"/>
            <a:chOff x="1143" y="2627"/>
            <a:chExt cx="354" cy="540"/>
          </a:xfrm>
        </p:grpSpPr>
        <p:pic>
          <p:nvPicPr>
            <p:cNvPr id="1080340" name="Picture 20"/>
            <p:cNvPicPr>
              <a:picLocks noChangeAspect="1" noChangeArrowheads="1"/>
            </p:cNvPicPr>
            <p:nvPr/>
          </p:nvPicPr>
          <p:blipFill>
            <a:blip r:embed="rId13"/>
            <a:srcRect/>
            <a:stretch>
              <a:fillRect/>
            </a:stretch>
          </p:blipFill>
          <p:spPr bwMode="auto">
            <a:xfrm>
              <a:off x="1143" y="2627"/>
              <a:ext cx="354" cy="540"/>
            </a:xfrm>
            <a:prstGeom prst="rect">
              <a:avLst/>
            </a:prstGeom>
            <a:noFill/>
            <a:ln w="9525" algn="ctr">
              <a:noFill/>
              <a:miter lim="800000"/>
              <a:headEnd/>
              <a:tailEnd/>
            </a:ln>
            <a:effectLst>
              <a:outerShdw dist="35921" dir="2700000" algn="ctr" rotWithShape="0">
                <a:srgbClr val="AFAFAF"/>
              </a:outerShdw>
            </a:effectLst>
          </p:spPr>
        </p:pic>
        <p:graphicFrame>
          <p:nvGraphicFramePr>
            <p:cNvPr id="4100" name="Object 21"/>
            <p:cNvGraphicFramePr>
              <a:graphicFrameLocks noChangeAspect="1"/>
            </p:cNvGraphicFramePr>
            <p:nvPr/>
          </p:nvGraphicFramePr>
          <p:xfrm>
            <a:off x="1164" y="2927"/>
            <a:ext cx="173" cy="173"/>
          </p:xfrm>
          <a:graphic>
            <a:graphicData uri="http://schemas.openxmlformats.org/presentationml/2006/ole">
              <mc:AlternateContent xmlns:mc="http://schemas.openxmlformats.org/markup-compatibility/2006">
                <mc:Choice xmlns:v="urn:schemas-microsoft-com:vml" Requires="v">
                  <p:oleObj spid="_x0000_s5284" name="Visio" r:id="rId14" imgW="1400251" imgH="1400251" progId="Visio.Drawing.11">
                    <p:embed/>
                  </p:oleObj>
                </mc:Choice>
                <mc:Fallback>
                  <p:oleObj name="Visio" r:id="rId14" imgW="1400251" imgH="1400251" progId="Visio.Drawing.11">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4" y="2927"/>
                          <a:ext cx="173" cy="173"/>
                        </a:xfrm>
                        <a:prstGeom prst="rect">
                          <a:avLst/>
                        </a:prstGeom>
                        <a:noFill/>
                        <a:ln>
                          <a:noFill/>
                        </a:ln>
                        <a:effectLst/>
                        <a:extLst>
                          <a:ext uri="{909E8E84-426E-40DD-AFC4-6F175D3DCCD1}">
                            <a14:hiddenFill xmlns:a14="http://schemas.microsoft.com/office/drawing/2010/main">
                              <a:gradFill rotWithShape="1">
                                <a:gsLst>
                                  <a:gs pos="0">
                                    <a:srgbClr val="E4CD9A"/>
                                  </a:gs>
                                  <a:gs pos="100000">
                                    <a:srgbClr val="EEEFD7"/>
                                  </a:gs>
                                </a:gsLst>
                                <a:lin ang="2700000" scaled="1"/>
                              </a:gra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pic>
                  </p:oleObj>
                </mc:Fallback>
              </mc:AlternateContent>
            </a:graphicData>
          </a:graphic>
        </p:graphicFrame>
        <p:pic>
          <p:nvPicPr>
            <p:cNvPr id="1080342" name="Picture 22"/>
            <p:cNvPicPr>
              <a:picLocks noChangeAspect="1" noChangeArrowheads="1"/>
            </p:cNvPicPr>
            <p:nvPr/>
          </p:nvPicPr>
          <p:blipFill>
            <a:blip r:embed="rId16"/>
            <a:srcRect/>
            <a:stretch>
              <a:fillRect/>
            </a:stretch>
          </p:blipFill>
          <p:spPr bwMode="auto">
            <a:xfrm>
              <a:off x="1169" y="2720"/>
              <a:ext cx="167" cy="171"/>
            </a:xfrm>
            <a:prstGeom prst="rect">
              <a:avLst/>
            </a:prstGeom>
            <a:noFill/>
            <a:ln w="9525" algn="ctr">
              <a:noFill/>
              <a:miter lim="800000"/>
              <a:headEnd/>
              <a:tailEnd/>
            </a:ln>
            <a:effectLst>
              <a:outerShdw dist="35921" dir="2700000" algn="ctr" rotWithShape="0">
                <a:srgbClr val="AFAFAF"/>
              </a:outerShdw>
            </a:effectLst>
          </p:spPr>
        </p:pic>
      </p:grpSp>
      <p:cxnSp>
        <p:nvCxnSpPr>
          <p:cNvPr id="52" name="Straight Arrow Connector 51"/>
          <p:cNvCxnSpPr/>
          <p:nvPr/>
        </p:nvCxnSpPr>
        <p:spPr bwMode="auto">
          <a:xfrm>
            <a:off x="4060825" y="1966914"/>
            <a:ext cx="1517650" cy="396875"/>
          </a:xfrm>
          <a:prstGeom prst="straightConnector1">
            <a:avLst/>
          </a:prstGeom>
          <a:gradFill rotWithShape="1">
            <a:gsLst>
              <a:gs pos="0">
                <a:srgbClr val="E4CD9A"/>
              </a:gs>
              <a:gs pos="100000">
                <a:srgbClr val="EEEFD7"/>
              </a:gs>
            </a:gsLst>
            <a:lin ang="2700000" scaled="1"/>
          </a:gradFill>
          <a:ln w="50800" cap="flat" cmpd="sng" algn="ctr">
            <a:solidFill>
              <a:schemeClr val="tx2">
                <a:lumMod val="65000"/>
                <a:lumOff val="35000"/>
              </a:schemeClr>
            </a:solidFill>
            <a:prstDash val="solid"/>
            <a:round/>
            <a:headEnd type="triangle"/>
            <a:tailEnd type="triangle"/>
          </a:ln>
          <a:effectLst/>
        </p:spPr>
      </p:cxnSp>
      <p:cxnSp>
        <p:nvCxnSpPr>
          <p:cNvPr id="54" name="Straight Arrow Connector 53"/>
          <p:cNvCxnSpPr/>
          <p:nvPr/>
        </p:nvCxnSpPr>
        <p:spPr bwMode="auto">
          <a:xfrm flipV="1">
            <a:off x="6818313" y="1673226"/>
            <a:ext cx="1727200" cy="531813"/>
          </a:xfrm>
          <a:prstGeom prst="straightConnector1">
            <a:avLst/>
          </a:prstGeom>
          <a:gradFill rotWithShape="1">
            <a:gsLst>
              <a:gs pos="0">
                <a:srgbClr val="E4CD9A"/>
              </a:gs>
              <a:gs pos="100000">
                <a:srgbClr val="EEEFD7"/>
              </a:gs>
            </a:gsLst>
            <a:lin ang="2700000" scaled="1"/>
          </a:gradFill>
          <a:ln w="50800" cap="flat" cmpd="sng" algn="ctr">
            <a:solidFill>
              <a:schemeClr val="tx2">
                <a:lumMod val="65000"/>
                <a:lumOff val="35000"/>
              </a:schemeClr>
            </a:solidFill>
            <a:prstDash val="solid"/>
            <a:round/>
            <a:headEnd type="triangle"/>
            <a:tailEnd type="triangle"/>
          </a:ln>
          <a:effectLst/>
        </p:spPr>
      </p:cxnSp>
      <p:cxnSp>
        <p:nvCxnSpPr>
          <p:cNvPr id="51" name="Straight Arrow Connector 50"/>
          <p:cNvCxnSpPr/>
          <p:nvPr/>
        </p:nvCxnSpPr>
        <p:spPr bwMode="auto">
          <a:xfrm flipV="1">
            <a:off x="4094163" y="2778126"/>
            <a:ext cx="1363662" cy="1052513"/>
          </a:xfrm>
          <a:prstGeom prst="straightConnector1">
            <a:avLst/>
          </a:prstGeom>
          <a:gradFill rotWithShape="1">
            <a:gsLst>
              <a:gs pos="0">
                <a:srgbClr val="E4CD9A"/>
              </a:gs>
              <a:gs pos="100000">
                <a:srgbClr val="EEEFD7"/>
              </a:gs>
            </a:gsLst>
            <a:lin ang="2700000" scaled="1"/>
          </a:gradFill>
          <a:ln w="50800" cap="flat" cmpd="sng" algn="ctr">
            <a:solidFill>
              <a:schemeClr val="accent4">
                <a:lumMod val="65000"/>
                <a:lumOff val="35000"/>
              </a:schemeClr>
            </a:solidFill>
            <a:prstDash val="solid"/>
            <a:round/>
            <a:headEnd type="triangle"/>
            <a:tailEnd type="triangle"/>
          </a:ln>
          <a:effectLst/>
        </p:spPr>
      </p:cxnSp>
      <p:cxnSp>
        <p:nvCxnSpPr>
          <p:cNvPr id="57" name="Straight Arrow Connector 56"/>
          <p:cNvCxnSpPr/>
          <p:nvPr/>
        </p:nvCxnSpPr>
        <p:spPr bwMode="auto">
          <a:xfrm rot="5400000" flipH="1" flipV="1">
            <a:off x="4427539" y="3252789"/>
            <a:ext cx="987425" cy="962025"/>
          </a:xfrm>
          <a:prstGeom prst="straightConnector1">
            <a:avLst/>
          </a:prstGeom>
          <a:gradFill rotWithShape="1">
            <a:gsLst>
              <a:gs pos="0">
                <a:srgbClr val="E4CD9A"/>
              </a:gs>
              <a:gs pos="100000">
                <a:srgbClr val="EEEFD7"/>
              </a:gs>
            </a:gsLst>
            <a:lin ang="2700000" scaled="1"/>
          </a:gradFill>
          <a:ln w="50800" cap="flat" cmpd="sng" algn="ctr">
            <a:solidFill>
              <a:schemeClr val="accent4">
                <a:lumMod val="65000"/>
                <a:lumOff val="35000"/>
              </a:schemeClr>
            </a:solidFill>
            <a:prstDash val="solid"/>
            <a:round/>
            <a:headEnd type="triangle"/>
            <a:tailEnd type="none"/>
          </a:ln>
          <a:effectLst/>
        </p:spPr>
      </p:cxnSp>
      <p:cxnSp>
        <p:nvCxnSpPr>
          <p:cNvPr id="61" name="Straight Arrow Connector 60"/>
          <p:cNvCxnSpPr/>
          <p:nvPr/>
        </p:nvCxnSpPr>
        <p:spPr bwMode="auto">
          <a:xfrm rot="10800000">
            <a:off x="5037138" y="5326063"/>
            <a:ext cx="2887662" cy="4762"/>
          </a:xfrm>
          <a:prstGeom prst="straightConnector1">
            <a:avLst/>
          </a:prstGeom>
          <a:gradFill rotWithShape="1">
            <a:gsLst>
              <a:gs pos="0">
                <a:srgbClr val="E4CD9A"/>
              </a:gs>
              <a:gs pos="100000">
                <a:srgbClr val="EEEFD7"/>
              </a:gs>
            </a:gsLst>
            <a:lin ang="2700000" scaled="1"/>
          </a:gradFill>
          <a:ln w="50800" cap="flat" cmpd="sng" algn="ctr">
            <a:solidFill>
              <a:schemeClr val="accent4">
                <a:lumMod val="65000"/>
                <a:lumOff val="35000"/>
              </a:schemeClr>
            </a:solidFill>
            <a:prstDash val="solid"/>
            <a:round/>
            <a:headEnd type="triangle"/>
            <a:tailEnd type="none"/>
          </a:ln>
          <a:effectLst/>
        </p:spPr>
      </p:cxnSp>
      <p:grpSp>
        <p:nvGrpSpPr>
          <p:cNvPr id="4123" name="Group 41"/>
          <p:cNvGrpSpPr>
            <a:grpSpLocks/>
          </p:cNvGrpSpPr>
          <p:nvPr/>
        </p:nvGrpSpPr>
        <p:grpSpPr bwMode="auto">
          <a:xfrm>
            <a:off x="6169025" y="4852988"/>
            <a:ext cx="495300" cy="723900"/>
            <a:chOff x="2921" y="3133"/>
            <a:chExt cx="312" cy="456"/>
          </a:xfrm>
        </p:grpSpPr>
        <p:grpSp>
          <p:nvGrpSpPr>
            <p:cNvPr id="4163" name="Group 42"/>
            <p:cNvGrpSpPr>
              <a:grpSpLocks/>
            </p:cNvGrpSpPr>
            <p:nvPr/>
          </p:nvGrpSpPr>
          <p:grpSpPr bwMode="auto">
            <a:xfrm>
              <a:off x="2921" y="3133"/>
              <a:ext cx="255" cy="430"/>
              <a:chOff x="1143" y="2627"/>
              <a:chExt cx="354" cy="540"/>
            </a:xfrm>
          </p:grpSpPr>
          <p:pic>
            <p:nvPicPr>
              <p:cNvPr id="1080363" name="Picture 43"/>
              <p:cNvPicPr>
                <a:picLocks noChangeAspect="1" noChangeArrowheads="1"/>
              </p:cNvPicPr>
              <p:nvPr/>
            </p:nvPicPr>
            <p:blipFill>
              <a:blip r:embed="rId17"/>
              <a:srcRect/>
              <a:stretch>
                <a:fillRect/>
              </a:stretch>
            </p:blipFill>
            <p:spPr bwMode="auto">
              <a:xfrm>
                <a:off x="1143" y="2627"/>
                <a:ext cx="354" cy="540"/>
              </a:xfrm>
              <a:prstGeom prst="rect">
                <a:avLst/>
              </a:prstGeom>
              <a:noFill/>
              <a:ln w="9525" algn="ctr">
                <a:noFill/>
                <a:miter lim="800000"/>
                <a:headEnd/>
                <a:tailEnd/>
              </a:ln>
              <a:effectLst>
                <a:outerShdw dist="35921" dir="2700000" algn="ctr" rotWithShape="0">
                  <a:srgbClr val="AFAFAF"/>
                </a:outerShdw>
              </a:effectLst>
            </p:spPr>
          </p:pic>
          <p:graphicFrame>
            <p:nvGraphicFramePr>
              <p:cNvPr id="4099" name="Object 44"/>
              <p:cNvGraphicFramePr>
                <a:graphicFrameLocks noChangeAspect="1"/>
              </p:cNvGraphicFramePr>
              <p:nvPr/>
            </p:nvGraphicFramePr>
            <p:xfrm>
              <a:off x="1164" y="2927"/>
              <a:ext cx="173" cy="173"/>
            </p:xfrm>
            <a:graphic>
              <a:graphicData uri="http://schemas.openxmlformats.org/presentationml/2006/ole">
                <mc:AlternateContent xmlns:mc="http://schemas.openxmlformats.org/markup-compatibility/2006">
                  <mc:Choice xmlns:v="urn:schemas-microsoft-com:vml" Requires="v">
                    <p:oleObj spid="_x0000_s5285" name="Visio" r:id="rId18" imgW="1400251" imgH="1400251" progId="Visio.Drawing.11">
                      <p:embed/>
                    </p:oleObj>
                  </mc:Choice>
                  <mc:Fallback>
                    <p:oleObj name="Visio" r:id="rId18" imgW="1400251" imgH="1400251" progId="Visio.Drawing.11">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4" y="2927"/>
                            <a:ext cx="173" cy="173"/>
                          </a:xfrm>
                          <a:prstGeom prst="rect">
                            <a:avLst/>
                          </a:prstGeom>
                          <a:noFill/>
                          <a:ln>
                            <a:noFill/>
                          </a:ln>
                          <a:effectLst/>
                          <a:extLst>
                            <a:ext uri="{909E8E84-426E-40DD-AFC4-6F175D3DCCD1}">
                              <a14:hiddenFill xmlns:a14="http://schemas.microsoft.com/office/drawing/2010/main">
                                <a:gradFill rotWithShape="1">
                                  <a:gsLst>
                                    <a:gs pos="0">
                                      <a:srgbClr val="E4CD9A"/>
                                    </a:gs>
                                    <a:gs pos="100000">
                                      <a:srgbClr val="EEEFD7"/>
                                    </a:gs>
                                  </a:gsLst>
                                  <a:lin ang="2700000" scaled="1"/>
                                </a:gra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pic>
                    </p:oleObj>
                  </mc:Fallback>
                </mc:AlternateContent>
              </a:graphicData>
            </a:graphic>
          </p:graphicFrame>
          <p:pic>
            <p:nvPicPr>
              <p:cNvPr id="1080365" name="Picture 45"/>
              <p:cNvPicPr>
                <a:picLocks noChangeAspect="1" noChangeArrowheads="1"/>
              </p:cNvPicPr>
              <p:nvPr/>
            </p:nvPicPr>
            <p:blipFill>
              <a:blip r:embed="rId16"/>
              <a:srcRect/>
              <a:stretch>
                <a:fillRect/>
              </a:stretch>
            </p:blipFill>
            <p:spPr bwMode="auto">
              <a:xfrm>
                <a:off x="1169" y="2720"/>
                <a:ext cx="167" cy="167"/>
              </a:xfrm>
              <a:prstGeom prst="rect">
                <a:avLst/>
              </a:prstGeom>
              <a:noFill/>
              <a:ln w="9525" algn="ctr">
                <a:noFill/>
                <a:miter lim="800000"/>
                <a:headEnd/>
                <a:tailEnd/>
              </a:ln>
              <a:effectLst>
                <a:outerShdw dist="35921" dir="2700000" algn="ctr" rotWithShape="0">
                  <a:srgbClr val="AFAFAF"/>
                </a:outerShdw>
              </a:effectLst>
            </p:spPr>
          </p:pic>
        </p:grpSp>
        <p:pic>
          <p:nvPicPr>
            <p:cNvPr id="1080366" name="Picture 46"/>
            <p:cNvPicPr>
              <a:picLocks noChangeAspect="1" noChangeArrowheads="1"/>
            </p:cNvPicPr>
            <p:nvPr/>
          </p:nvPicPr>
          <p:blipFill>
            <a:blip r:embed="rId19"/>
            <a:srcRect/>
            <a:stretch>
              <a:fillRect/>
            </a:stretch>
          </p:blipFill>
          <p:spPr bwMode="auto">
            <a:xfrm>
              <a:off x="3084" y="3349"/>
              <a:ext cx="149" cy="240"/>
            </a:xfrm>
            <a:prstGeom prst="rect">
              <a:avLst/>
            </a:prstGeom>
            <a:noFill/>
            <a:ln w="9525" algn="ctr">
              <a:noFill/>
              <a:miter lim="800000"/>
              <a:headEnd/>
              <a:tailEnd/>
            </a:ln>
            <a:effectLst>
              <a:outerShdw dist="35921" dir="2700000" algn="ctr" rotWithShape="0">
                <a:srgbClr val="AFAFAF"/>
              </a:outerShdw>
            </a:effectLst>
          </p:spPr>
        </p:pic>
      </p:grpSp>
      <p:grpSp>
        <p:nvGrpSpPr>
          <p:cNvPr id="5" name="Group 94"/>
          <p:cNvGrpSpPr>
            <a:grpSpLocks/>
          </p:cNvGrpSpPr>
          <p:nvPr/>
        </p:nvGrpSpPr>
        <p:grpSpPr bwMode="auto">
          <a:xfrm>
            <a:off x="5172075" y="1016000"/>
            <a:ext cx="1665288" cy="1320800"/>
            <a:chOff x="3648075" y="1016000"/>
            <a:chExt cx="1665288" cy="1320800"/>
          </a:xfrm>
        </p:grpSpPr>
        <p:sp>
          <p:nvSpPr>
            <p:cNvPr id="66" name="AutoShape 69"/>
            <p:cNvSpPr>
              <a:spLocks noChangeArrowheads="1"/>
            </p:cNvSpPr>
            <p:nvPr/>
          </p:nvSpPr>
          <p:spPr bwMode="auto">
            <a:xfrm>
              <a:off x="4273550" y="1016000"/>
              <a:ext cx="444500" cy="401638"/>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Segoe UI Light" panose="020B0502040204020203" pitchFamily="34" charset="0"/>
                  <a:cs typeface="Segoe UI Light" panose="020B0502040204020203" pitchFamily="34" charset="0"/>
                </a:rPr>
                <a:t>3</a:t>
              </a:r>
            </a:p>
          </p:txBody>
        </p:sp>
        <p:grpSp>
          <p:nvGrpSpPr>
            <p:cNvPr id="4156" name="Group 86"/>
            <p:cNvGrpSpPr>
              <a:grpSpLocks/>
            </p:cNvGrpSpPr>
            <p:nvPr/>
          </p:nvGrpSpPr>
          <p:grpSpPr bwMode="auto">
            <a:xfrm>
              <a:off x="3648075" y="1517650"/>
              <a:ext cx="688975" cy="574675"/>
              <a:chOff x="2276" y="934"/>
              <a:chExt cx="434" cy="362"/>
            </a:xfrm>
          </p:grpSpPr>
          <p:pic>
            <p:nvPicPr>
              <p:cNvPr id="68" name="Picture 77"/>
              <p:cNvPicPr>
                <a:picLocks noChangeAspect="1" noChangeArrowheads="1"/>
              </p:cNvPicPr>
              <p:nvPr/>
            </p:nvPicPr>
            <p:blipFill>
              <a:blip r:embed="rId20"/>
              <a:srcRect/>
              <a:stretch>
                <a:fillRect/>
              </a:stretch>
            </p:blipFill>
            <p:spPr bwMode="auto">
              <a:xfrm>
                <a:off x="2276" y="991"/>
                <a:ext cx="318" cy="305"/>
              </a:xfrm>
              <a:prstGeom prst="rect">
                <a:avLst/>
              </a:prstGeom>
              <a:noFill/>
              <a:ln w="9525" algn="ctr">
                <a:noFill/>
                <a:miter lim="800000"/>
                <a:headEnd/>
                <a:tailEnd/>
              </a:ln>
              <a:effectLst>
                <a:outerShdw dist="35921" dir="2700000" algn="ctr" rotWithShape="0">
                  <a:srgbClr val="AFAFAF"/>
                </a:outerShdw>
              </a:effectLst>
            </p:spPr>
          </p:pic>
          <p:pic>
            <p:nvPicPr>
              <p:cNvPr id="69" name="Picture 78"/>
              <p:cNvPicPr>
                <a:picLocks noChangeAspect="1" noChangeArrowheads="1"/>
              </p:cNvPicPr>
              <p:nvPr/>
            </p:nvPicPr>
            <p:blipFill>
              <a:blip r:embed="rId21"/>
              <a:srcRect/>
              <a:stretch>
                <a:fillRect/>
              </a:stretch>
            </p:blipFill>
            <p:spPr bwMode="auto">
              <a:xfrm>
                <a:off x="2480" y="934"/>
                <a:ext cx="230" cy="218"/>
              </a:xfrm>
              <a:prstGeom prst="rect">
                <a:avLst/>
              </a:prstGeom>
              <a:noFill/>
              <a:ln w="9525" algn="ctr">
                <a:noFill/>
                <a:miter lim="800000"/>
                <a:headEnd/>
                <a:tailEnd/>
              </a:ln>
              <a:effectLst>
                <a:outerShdw dist="35921" dir="2700000" algn="ctr" rotWithShape="0">
                  <a:srgbClr val="AFAFAF"/>
                </a:outerShdw>
              </a:effectLst>
            </p:spPr>
          </p:pic>
        </p:grpSp>
        <p:pic>
          <p:nvPicPr>
            <p:cNvPr id="70" name="Picture 81"/>
            <p:cNvPicPr>
              <a:picLocks noChangeAspect="1" noChangeArrowheads="1"/>
            </p:cNvPicPr>
            <p:nvPr/>
          </p:nvPicPr>
          <p:blipFill>
            <a:blip r:embed="rId22"/>
            <a:srcRect/>
            <a:stretch>
              <a:fillRect/>
            </a:stretch>
          </p:blipFill>
          <p:spPr bwMode="auto">
            <a:xfrm>
              <a:off x="4857750" y="1419225"/>
              <a:ext cx="327025" cy="646113"/>
            </a:xfrm>
            <a:prstGeom prst="rect">
              <a:avLst/>
            </a:prstGeom>
            <a:noFill/>
            <a:ln w="9525" algn="ctr">
              <a:noFill/>
              <a:miter lim="800000"/>
              <a:headEnd/>
              <a:tailEnd/>
            </a:ln>
            <a:effectLst>
              <a:outerShdw dist="35921" dir="2700000" algn="ctr" rotWithShape="0">
                <a:srgbClr val="AFAFAF"/>
              </a:outerShdw>
            </a:effectLst>
          </p:spPr>
        </p:pic>
        <p:pic>
          <p:nvPicPr>
            <p:cNvPr id="71" name="Picture 80"/>
            <p:cNvPicPr>
              <a:picLocks noChangeAspect="1" noChangeArrowheads="1"/>
            </p:cNvPicPr>
            <p:nvPr/>
          </p:nvPicPr>
          <p:blipFill>
            <a:blip r:embed="rId23"/>
            <a:srcRect/>
            <a:stretch>
              <a:fillRect/>
            </a:stretch>
          </p:blipFill>
          <p:spPr bwMode="auto">
            <a:xfrm>
              <a:off x="4367213" y="1665288"/>
              <a:ext cx="325437" cy="644525"/>
            </a:xfrm>
            <a:prstGeom prst="rect">
              <a:avLst/>
            </a:prstGeom>
            <a:noFill/>
            <a:ln w="9525" algn="ctr">
              <a:noFill/>
              <a:miter lim="800000"/>
              <a:headEnd/>
              <a:tailEnd/>
            </a:ln>
            <a:effectLst>
              <a:outerShdw dist="35921" dir="2700000" algn="ctr" rotWithShape="0">
                <a:srgbClr val="AFAFAF"/>
              </a:outerShdw>
            </a:effectLst>
          </p:spPr>
        </p:pic>
        <p:pic>
          <p:nvPicPr>
            <p:cNvPr id="72" name="Picture 84"/>
            <p:cNvPicPr>
              <a:picLocks noChangeAspect="1" noChangeArrowheads="1"/>
            </p:cNvPicPr>
            <p:nvPr/>
          </p:nvPicPr>
          <p:blipFill>
            <a:blip r:embed="rId19"/>
            <a:srcRect/>
            <a:stretch>
              <a:fillRect/>
            </a:stretch>
          </p:blipFill>
          <p:spPr bwMode="auto">
            <a:xfrm>
              <a:off x="5076825" y="1708150"/>
              <a:ext cx="236538" cy="381000"/>
            </a:xfrm>
            <a:prstGeom prst="rect">
              <a:avLst/>
            </a:prstGeom>
            <a:noFill/>
            <a:ln w="9525" algn="ctr">
              <a:noFill/>
              <a:miter lim="800000"/>
              <a:headEnd/>
              <a:tailEnd/>
            </a:ln>
            <a:effectLst>
              <a:outerShdw dist="35921" dir="2700000" algn="ctr" rotWithShape="0">
                <a:srgbClr val="AFAFAF"/>
              </a:outerShdw>
            </a:effectLst>
          </p:spPr>
        </p:pic>
        <p:pic>
          <p:nvPicPr>
            <p:cNvPr id="73" name="Picture 85"/>
            <p:cNvPicPr>
              <a:picLocks noChangeAspect="1" noChangeArrowheads="1"/>
            </p:cNvPicPr>
            <p:nvPr/>
          </p:nvPicPr>
          <p:blipFill>
            <a:blip r:embed="rId24"/>
            <a:srcRect/>
            <a:stretch>
              <a:fillRect/>
            </a:stretch>
          </p:blipFill>
          <p:spPr bwMode="auto">
            <a:xfrm>
              <a:off x="4505325" y="1909763"/>
              <a:ext cx="280988" cy="427037"/>
            </a:xfrm>
            <a:prstGeom prst="rect">
              <a:avLst/>
            </a:prstGeom>
            <a:noFill/>
            <a:ln w="9525" algn="ctr">
              <a:noFill/>
              <a:miter lim="800000"/>
              <a:headEnd/>
              <a:tailEnd/>
            </a:ln>
            <a:effectLst>
              <a:outerShdw dist="35921" dir="2700000" algn="ctr" rotWithShape="0">
                <a:srgbClr val="AFAFAF"/>
              </a:outerShdw>
            </a:effectLst>
          </p:spPr>
        </p:pic>
      </p:grpSp>
      <p:grpSp>
        <p:nvGrpSpPr>
          <p:cNvPr id="7" name="Group 93"/>
          <p:cNvGrpSpPr>
            <a:grpSpLocks/>
          </p:cNvGrpSpPr>
          <p:nvPr/>
        </p:nvGrpSpPr>
        <p:grpSpPr bwMode="auto">
          <a:xfrm>
            <a:off x="9267825" y="3505201"/>
            <a:ext cx="833438" cy="1300163"/>
            <a:chOff x="7743616" y="3504958"/>
            <a:chExt cx="833647" cy="1300791"/>
          </a:xfrm>
        </p:grpSpPr>
        <p:grpSp>
          <p:nvGrpSpPr>
            <p:cNvPr id="4150" name="Group 28"/>
            <p:cNvGrpSpPr>
              <a:grpSpLocks/>
            </p:cNvGrpSpPr>
            <p:nvPr/>
          </p:nvGrpSpPr>
          <p:grpSpPr bwMode="auto">
            <a:xfrm>
              <a:off x="7743616" y="3883412"/>
              <a:ext cx="561975" cy="857250"/>
              <a:chOff x="1143" y="2627"/>
              <a:chExt cx="354" cy="540"/>
            </a:xfrm>
          </p:grpSpPr>
          <p:pic>
            <p:nvPicPr>
              <p:cNvPr id="1080349" name="Picture 29"/>
              <p:cNvPicPr>
                <a:picLocks noChangeAspect="1" noChangeArrowheads="1"/>
              </p:cNvPicPr>
              <p:nvPr/>
            </p:nvPicPr>
            <p:blipFill>
              <a:blip r:embed="rId25"/>
              <a:srcRect/>
              <a:stretch>
                <a:fillRect/>
              </a:stretch>
            </p:blipFill>
            <p:spPr bwMode="auto">
              <a:xfrm>
                <a:off x="1143" y="2627"/>
                <a:ext cx="354" cy="540"/>
              </a:xfrm>
              <a:prstGeom prst="rect">
                <a:avLst/>
              </a:prstGeom>
              <a:noFill/>
              <a:ln w="9525" algn="ctr">
                <a:noFill/>
                <a:miter lim="800000"/>
                <a:headEnd/>
                <a:tailEnd/>
              </a:ln>
              <a:effectLst>
                <a:outerShdw dist="35921" dir="2700000" algn="ctr" rotWithShape="0">
                  <a:srgbClr val="AFAFAF"/>
                </a:outerShdw>
              </a:effectLst>
            </p:spPr>
          </p:pic>
          <p:graphicFrame>
            <p:nvGraphicFramePr>
              <p:cNvPr id="4098" name="Object 30"/>
              <p:cNvGraphicFramePr>
                <a:graphicFrameLocks noChangeAspect="1"/>
              </p:cNvGraphicFramePr>
              <p:nvPr/>
            </p:nvGraphicFramePr>
            <p:xfrm>
              <a:off x="1164" y="2927"/>
              <a:ext cx="173" cy="173"/>
            </p:xfrm>
            <a:graphic>
              <a:graphicData uri="http://schemas.openxmlformats.org/presentationml/2006/ole">
                <mc:AlternateContent xmlns:mc="http://schemas.openxmlformats.org/markup-compatibility/2006">
                  <mc:Choice xmlns:v="urn:schemas-microsoft-com:vml" Requires="v">
                    <p:oleObj spid="_x0000_s5286" name="Visio" r:id="rId26" imgW="1400251" imgH="1400251" progId="Visio.Drawing.11">
                      <p:embed/>
                    </p:oleObj>
                  </mc:Choice>
                  <mc:Fallback>
                    <p:oleObj name="Visio" r:id="rId26" imgW="1400251" imgH="1400251" progId="Visio.Drawing.11">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4" y="2927"/>
                            <a:ext cx="173" cy="173"/>
                          </a:xfrm>
                          <a:prstGeom prst="rect">
                            <a:avLst/>
                          </a:prstGeom>
                          <a:noFill/>
                          <a:ln>
                            <a:noFill/>
                          </a:ln>
                          <a:effectLst/>
                          <a:extLst>
                            <a:ext uri="{909E8E84-426E-40DD-AFC4-6F175D3DCCD1}">
                              <a14:hiddenFill xmlns:a14="http://schemas.microsoft.com/office/drawing/2010/main">
                                <a:gradFill rotWithShape="1">
                                  <a:gsLst>
                                    <a:gs pos="0">
                                      <a:srgbClr val="E4CD9A"/>
                                    </a:gs>
                                    <a:gs pos="100000">
                                      <a:srgbClr val="EEEFD7"/>
                                    </a:gs>
                                  </a:gsLst>
                                  <a:lin ang="2700000" scaled="1"/>
                                </a:gra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pic>
                    </p:oleObj>
                  </mc:Fallback>
                </mc:AlternateContent>
              </a:graphicData>
            </a:graphic>
          </p:graphicFrame>
          <p:pic>
            <p:nvPicPr>
              <p:cNvPr id="1080351" name="Picture 31"/>
              <p:cNvPicPr>
                <a:picLocks noChangeAspect="1" noChangeArrowheads="1"/>
              </p:cNvPicPr>
              <p:nvPr/>
            </p:nvPicPr>
            <p:blipFill>
              <a:blip r:embed="rId16"/>
              <a:srcRect/>
              <a:stretch>
                <a:fillRect/>
              </a:stretch>
            </p:blipFill>
            <p:spPr bwMode="auto">
              <a:xfrm>
                <a:off x="1169" y="2720"/>
                <a:ext cx="167" cy="167"/>
              </a:xfrm>
              <a:prstGeom prst="rect">
                <a:avLst/>
              </a:prstGeom>
              <a:noFill/>
              <a:ln w="9525" algn="ctr">
                <a:noFill/>
                <a:miter lim="800000"/>
                <a:headEnd/>
                <a:tailEnd/>
              </a:ln>
              <a:effectLst>
                <a:outerShdw dist="35921" dir="2700000" algn="ctr" rotWithShape="0">
                  <a:srgbClr val="AFAFAF"/>
                </a:outerShdw>
              </a:effectLst>
            </p:spPr>
          </p:pic>
        </p:grpSp>
        <p:pic>
          <p:nvPicPr>
            <p:cNvPr id="1080352" name="Picture 32"/>
            <p:cNvPicPr>
              <a:picLocks noChangeAspect="1" noChangeArrowheads="1"/>
            </p:cNvPicPr>
            <p:nvPr/>
          </p:nvPicPr>
          <p:blipFill>
            <a:blip r:embed="rId27"/>
            <a:srcRect/>
            <a:stretch>
              <a:fillRect/>
            </a:stretch>
          </p:blipFill>
          <p:spPr bwMode="auto">
            <a:xfrm>
              <a:off x="8132652" y="4326092"/>
              <a:ext cx="315991" cy="479657"/>
            </a:xfrm>
            <a:prstGeom prst="rect">
              <a:avLst/>
            </a:prstGeom>
            <a:noFill/>
            <a:ln w="9525" algn="ctr">
              <a:noFill/>
              <a:miter lim="800000"/>
              <a:headEnd/>
              <a:tailEnd/>
            </a:ln>
            <a:effectLst>
              <a:outerShdw dist="35921" dir="2700000" algn="ctr" rotWithShape="0">
                <a:srgbClr val="AFAFAF"/>
              </a:outerShdw>
            </a:effectLst>
          </p:spPr>
        </p:pic>
        <p:sp>
          <p:nvSpPr>
            <p:cNvPr id="74" name="AutoShape 67"/>
            <p:cNvSpPr>
              <a:spLocks noChangeArrowheads="1"/>
            </p:cNvSpPr>
            <p:nvPr/>
          </p:nvSpPr>
          <p:spPr bwMode="auto">
            <a:xfrm>
              <a:off x="8132652" y="3504958"/>
              <a:ext cx="444611" cy="401832"/>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Segoe UI Light" panose="020B0502040204020203" pitchFamily="34" charset="0"/>
                  <a:cs typeface="Segoe UI Light" panose="020B0502040204020203" pitchFamily="34" charset="0"/>
                </a:rPr>
                <a:t>1</a:t>
              </a:r>
            </a:p>
          </p:txBody>
        </p:sp>
      </p:grpSp>
      <p:sp>
        <p:nvSpPr>
          <p:cNvPr id="75" name="AutoShape 71"/>
          <p:cNvSpPr>
            <a:spLocks noChangeArrowheads="1"/>
          </p:cNvSpPr>
          <p:nvPr/>
        </p:nvSpPr>
        <p:spPr bwMode="auto">
          <a:xfrm>
            <a:off x="8991600" y="3321050"/>
            <a:ext cx="444500" cy="401638"/>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Segoe UI Light" panose="020B0502040204020203" pitchFamily="34" charset="0"/>
                <a:cs typeface="Segoe UI Light" panose="020B0502040204020203" pitchFamily="34" charset="0"/>
              </a:rPr>
              <a:t>5</a:t>
            </a:r>
          </a:p>
        </p:txBody>
      </p:sp>
      <p:grpSp>
        <p:nvGrpSpPr>
          <p:cNvPr id="9" name="Group 95"/>
          <p:cNvGrpSpPr>
            <a:grpSpLocks/>
          </p:cNvGrpSpPr>
          <p:nvPr/>
        </p:nvGrpSpPr>
        <p:grpSpPr bwMode="auto">
          <a:xfrm>
            <a:off x="6973888" y="2538413"/>
            <a:ext cx="1847850" cy="1325562"/>
            <a:chOff x="5449678" y="2537840"/>
            <a:chExt cx="1847850" cy="1326643"/>
          </a:xfrm>
        </p:grpSpPr>
        <p:cxnSp>
          <p:nvCxnSpPr>
            <p:cNvPr id="4145" name="Straight Arrow Connector 55"/>
            <p:cNvCxnSpPr>
              <a:cxnSpLocks noChangeShapeType="1"/>
            </p:cNvCxnSpPr>
            <p:nvPr/>
          </p:nvCxnSpPr>
          <p:spPr bwMode="auto">
            <a:xfrm>
              <a:off x="5449678" y="2550033"/>
              <a:ext cx="1847850" cy="1314450"/>
            </a:xfrm>
            <a:prstGeom prst="straightConnector1">
              <a:avLst/>
            </a:prstGeom>
            <a:noFill/>
            <a:ln w="50800" algn="ctr">
              <a:solidFill>
                <a:srgbClr val="C00000"/>
              </a:solidFill>
              <a:round/>
              <a:headEnd type="triangle" w="med" len="med"/>
              <a:tailEnd type="triangle" w="med" len="med"/>
            </a:ln>
            <a:extLst>
              <a:ext uri="{909E8E84-426E-40DD-AFC4-6F175D3DCCD1}">
                <a14:hiddenFill xmlns:a14="http://schemas.microsoft.com/office/drawing/2010/main">
                  <a:noFill/>
                </a14:hiddenFill>
              </a:ext>
            </a:extLst>
          </p:spPr>
        </p:cxnSp>
        <p:grpSp>
          <p:nvGrpSpPr>
            <p:cNvPr id="4146" name="Group 92"/>
            <p:cNvGrpSpPr>
              <a:grpSpLocks/>
            </p:cNvGrpSpPr>
            <p:nvPr/>
          </p:nvGrpSpPr>
          <p:grpSpPr bwMode="auto">
            <a:xfrm>
              <a:off x="6016625" y="2537840"/>
              <a:ext cx="978319" cy="972300"/>
              <a:chOff x="6016625" y="2537840"/>
              <a:chExt cx="978319" cy="972300"/>
            </a:xfrm>
          </p:grpSpPr>
          <p:pic>
            <p:nvPicPr>
              <p:cNvPr id="83" name="Picture 88"/>
              <p:cNvPicPr>
                <a:picLocks noChangeAspect="1" noChangeArrowheads="1"/>
              </p:cNvPicPr>
              <p:nvPr/>
            </p:nvPicPr>
            <p:blipFill>
              <a:blip r:embed="rId28"/>
              <a:srcRect/>
              <a:stretch>
                <a:fillRect/>
              </a:stretch>
            </p:blipFill>
            <p:spPr bwMode="auto">
              <a:xfrm>
                <a:off x="6483140" y="2677654"/>
                <a:ext cx="511175" cy="832528"/>
              </a:xfrm>
              <a:prstGeom prst="rect">
                <a:avLst/>
              </a:prstGeom>
              <a:noFill/>
              <a:ln w="9525" algn="ctr">
                <a:noFill/>
                <a:miter lim="800000"/>
                <a:headEnd/>
                <a:tailEnd/>
              </a:ln>
              <a:effectLst>
                <a:outerShdw dist="35921" dir="2700000" algn="ctr" rotWithShape="0">
                  <a:srgbClr val="AFAFAF"/>
                </a:outerShdw>
              </a:effectLst>
            </p:spPr>
          </p:pic>
          <p:pic>
            <p:nvPicPr>
              <p:cNvPr id="84" name="Picture 87"/>
              <p:cNvPicPr>
                <a:picLocks noChangeAspect="1" noChangeArrowheads="1"/>
              </p:cNvPicPr>
              <p:nvPr/>
            </p:nvPicPr>
            <p:blipFill>
              <a:blip r:embed="rId29"/>
              <a:srcRect/>
              <a:stretch>
                <a:fillRect/>
              </a:stretch>
            </p:blipFill>
            <p:spPr bwMode="auto">
              <a:xfrm>
                <a:off x="6427578" y="2812701"/>
                <a:ext cx="395287" cy="471872"/>
              </a:xfrm>
              <a:prstGeom prst="rect">
                <a:avLst/>
              </a:prstGeom>
              <a:noFill/>
              <a:ln w="9525" algn="ctr">
                <a:noFill/>
                <a:miter lim="800000"/>
                <a:headEnd/>
                <a:tailEnd/>
              </a:ln>
              <a:effectLst>
                <a:outerShdw dist="35921" dir="2700000" algn="ctr" rotWithShape="0">
                  <a:srgbClr val="AFAFAF"/>
                </a:outerShdw>
              </a:effectLst>
            </p:spPr>
          </p:pic>
          <p:sp>
            <p:nvSpPr>
              <p:cNvPr id="85" name="AutoShape 68"/>
              <p:cNvSpPr>
                <a:spLocks noChangeArrowheads="1"/>
              </p:cNvSpPr>
              <p:nvPr/>
            </p:nvSpPr>
            <p:spPr bwMode="auto">
              <a:xfrm>
                <a:off x="6016415" y="2537840"/>
                <a:ext cx="444500" cy="401964"/>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Segoe UI Light" panose="020B0502040204020203" pitchFamily="34" charset="0"/>
                    <a:cs typeface="Segoe UI Light" panose="020B0502040204020203" pitchFamily="34" charset="0"/>
                  </a:rPr>
                  <a:t>2</a:t>
                </a:r>
              </a:p>
            </p:txBody>
          </p:sp>
        </p:grpSp>
      </p:grpSp>
      <p:grpSp>
        <p:nvGrpSpPr>
          <p:cNvPr id="11" name="Group 96"/>
          <p:cNvGrpSpPr>
            <a:grpSpLocks/>
          </p:cNvGrpSpPr>
          <p:nvPr/>
        </p:nvGrpSpPr>
        <p:grpSpPr bwMode="auto">
          <a:xfrm>
            <a:off x="6835775" y="2913063"/>
            <a:ext cx="1589088" cy="1503362"/>
            <a:chOff x="5311566" y="2913570"/>
            <a:chExt cx="1589087" cy="1503363"/>
          </a:xfrm>
        </p:grpSpPr>
        <p:cxnSp>
          <p:nvCxnSpPr>
            <p:cNvPr id="4140" name="Straight Arrow Connector 57"/>
            <p:cNvCxnSpPr>
              <a:cxnSpLocks noChangeShapeType="1"/>
            </p:cNvCxnSpPr>
            <p:nvPr/>
          </p:nvCxnSpPr>
          <p:spPr bwMode="auto">
            <a:xfrm>
              <a:off x="5311566" y="2913570"/>
              <a:ext cx="1589087" cy="1503363"/>
            </a:xfrm>
            <a:prstGeom prst="straightConnector1">
              <a:avLst/>
            </a:prstGeom>
            <a:noFill/>
            <a:ln w="50800" algn="ctr">
              <a:solidFill>
                <a:srgbClr val="C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86" name="AutoShape 70"/>
            <p:cNvSpPr>
              <a:spLocks noChangeArrowheads="1"/>
            </p:cNvSpPr>
            <p:nvPr/>
          </p:nvSpPr>
          <p:spPr bwMode="auto">
            <a:xfrm>
              <a:off x="5435391" y="3232657"/>
              <a:ext cx="444500" cy="401638"/>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Segoe UI Light" panose="020B0502040204020203" pitchFamily="34" charset="0"/>
                  <a:cs typeface="Segoe UI Light" panose="020B0502040204020203" pitchFamily="34" charset="0"/>
                </a:rPr>
                <a:t>4</a:t>
              </a:r>
            </a:p>
          </p:txBody>
        </p:sp>
        <p:grpSp>
          <p:nvGrpSpPr>
            <p:cNvPr id="4142" name="Group 103"/>
            <p:cNvGrpSpPr>
              <a:grpSpLocks/>
            </p:cNvGrpSpPr>
            <p:nvPr/>
          </p:nvGrpSpPr>
          <p:grpSpPr bwMode="auto">
            <a:xfrm>
              <a:off x="5824747" y="3526764"/>
              <a:ext cx="646113" cy="831850"/>
              <a:chOff x="3680" y="2352"/>
              <a:chExt cx="407" cy="524"/>
            </a:xfrm>
          </p:grpSpPr>
          <p:pic>
            <p:nvPicPr>
              <p:cNvPr id="88" name="Picture 79"/>
              <p:cNvPicPr>
                <a:picLocks noChangeAspect="1" noChangeArrowheads="1"/>
              </p:cNvPicPr>
              <p:nvPr/>
            </p:nvPicPr>
            <p:blipFill>
              <a:blip r:embed="rId28"/>
              <a:srcRect/>
              <a:stretch>
                <a:fillRect/>
              </a:stretch>
            </p:blipFill>
            <p:spPr bwMode="auto">
              <a:xfrm>
                <a:off x="3765" y="2352"/>
                <a:ext cx="322" cy="524"/>
              </a:xfrm>
              <a:prstGeom prst="rect">
                <a:avLst/>
              </a:prstGeom>
              <a:noFill/>
              <a:ln w="9525" algn="ctr">
                <a:noFill/>
                <a:miter lim="800000"/>
                <a:headEnd/>
                <a:tailEnd/>
              </a:ln>
              <a:effectLst>
                <a:outerShdw dist="35921" dir="2700000" algn="ctr" rotWithShape="0">
                  <a:srgbClr val="AFAFAF"/>
                </a:outerShdw>
              </a:effectLst>
            </p:spPr>
          </p:pic>
          <p:pic>
            <p:nvPicPr>
              <p:cNvPr id="89" name="Picture 83"/>
              <p:cNvPicPr>
                <a:picLocks noChangeAspect="1" noChangeArrowheads="1"/>
              </p:cNvPicPr>
              <p:nvPr/>
            </p:nvPicPr>
            <p:blipFill>
              <a:blip r:embed="rId30"/>
              <a:srcRect/>
              <a:stretch>
                <a:fillRect/>
              </a:stretch>
            </p:blipFill>
            <p:spPr bwMode="auto">
              <a:xfrm>
                <a:off x="3680" y="2388"/>
                <a:ext cx="192" cy="380"/>
              </a:xfrm>
              <a:prstGeom prst="rect">
                <a:avLst/>
              </a:prstGeom>
              <a:noFill/>
              <a:ln w="9525" algn="ctr">
                <a:noFill/>
                <a:miter lim="800000"/>
                <a:headEnd/>
                <a:tailEnd/>
              </a:ln>
              <a:effectLst>
                <a:outerShdw dist="35921" dir="2700000" algn="ctr" rotWithShape="0">
                  <a:srgbClr val="AFAFAF"/>
                </a:outerShdw>
              </a:effectLst>
            </p:spPr>
          </p:pic>
        </p:grpSp>
      </p:grpSp>
      <p:sp>
        <p:nvSpPr>
          <p:cNvPr id="4129" name="Text Box 71"/>
          <p:cNvSpPr txBox="1">
            <a:spLocks noChangeArrowheads="1"/>
          </p:cNvSpPr>
          <p:nvPr/>
        </p:nvSpPr>
        <p:spPr bwMode="auto">
          <a:xfrm>
            <a:off x="7872414" y="1836738"/>
            <a:ext cx="2192337" cy="544512"/>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a:latin typeface="Segoe UI Light" panose="020B0502040204020203" pitchFamily="34" charset="0"/>
                <a:cs typeface="Segoe UI Light" panose="020B0502040204020203" pitchFamily="34" charset="0"/>
              </a:rPr>
              <a:t>Active Directory Domain Controller</a:t>
            </a:r>
            <a:endParaRPr lang="en-US" sz="1400" b="0">
              <a:latin typeface="Segoe UI Light" panose="020B0502040204020203" pitchFamily="34" charset="0"/>
              <a:cs typeface="Segoe UI Light" panose="020B0502040204020203" pitchFamily="34" charset="0"/>
            </a:endParaRPr>
          </a:p>
        </p:txBody>
      </p:sp>
      <p:grpSp>
        <p:nvGrpSpPr>
          <p:cNvPr id="4130" name="Group 29"/>
          <p:cNvGrpSpPr>
            <a:grpSpLocks/>
          </p:cNvGrpSpPr>
          <p:nvPr/>
        </p:nvGrpSpPr>
        <p:grpSpPr bwMode="auto">
          <a:xfrm>
            <a:off x="2133600" y="5949950"/>
            <a:ext cx="914400" cy="425450"/>
            <a:chOff x="384" y="3024"/>
            <a:chExt cx="720" cy="336"/>
          </a:xfrm>
        </p:grpSpPr>
        <p:sp>
          <p:nvSpPr>
            <p:cNvPr id="107" name="Oval 30"/>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latin typeface="Segoe UI Light" panose="020B0502040204020203" pitchFamily="34" charset="0"/>
                <a:cs typeface="Segoe UI Light" panose="020B0502040204020203" pitchFamily="34" charset="0"/>
              </a:endParaRPr>
            </a:p>
          </p:txBody>
        </p:sp>
        <p:grpSp>
          <p:nvGrpSpPr>
            <p:cNvPr id="4137" name="Group 31"/>
            <p:cNvGrpSpPr>
              <a:grpSpLocks/>
            </p:cNvGrpSpPr>
            <p:nvPr/>
          </p:nvGrpSpPr>
          <p:grpSpPr bwMode="auto">
            <a:xfrm>
              <a:off x="480" y="3096"/>
              <a:ext cx="240" cy="192"/>
              <a:chOff x="480" y="3096"/>
              <a:chExt cx="240" cy="192"/>
            </a:xfrm>
          </p:grpSpPr>
          <p:sp>
            <p:nvSpPr>
              <p:cNvPr id="4138" name="Oval 32"/>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endParaRPr lang="en-US" b="0">
                  <a:latin typeface="Segoe UI Light" panose="020B0502040204020203" pitchFamily="34" charset="0"/>
                  <a:cs typeface="Segoe UI Light" panose="020B0502040204020203" pitchFamily="34" charset="0"/>
                </a:endParaRPr>
              </a:p>
            </p:txBody>
          </p:sp>
          <p:sp>
            <p:nvSpPr>
              <p:cNvPr id="110" name="Freeform 33"/>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latin typeface="Segoe UI Light" panose="020B0502040204020203" pitchFamily="34" charset="0"/>
                  <a:cs typeface="Segoe UI Light" panose="020B0502040204020203" pitchFamily="34" charset="0"/>
                </a:endParaRPr>
              </a:p>
            </p:txBody>
          </p:sp>
        </p:grpSp>
      </p:grpSp>
      <p:grpSp>
        <p:nvGrpSpPr>
          <p:cNvPr id="15" name="Group 34"/>
          <p:cNvGrpSpPr>
            <a:grpSpLocks/>
          </p:cNvGrpSpPr>
          <p:nvPr/>
        </p:nvGrpSpPr>
        <p:grpSpPr bwMode="auto">
          <a:xfrm>
            <a:off x="2620963" y="6040439"/>
            <a:ext cx="304800" cy="244475"/>
            <a:chOff x="768" y="3096"/>
            <a:chExt cx="240" cy="192"/>
          </a:xfrm>
        </p:grpSpPr>
        <p:sp>
          <p:nvSpPr>
            <p:cNvPr id="4134" name="Oval 35"/>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endParaRPr lang="en-US" b="0">
                <a:latin typeface="Segoe UI Light" panose="020B0502040204020203" pitchFamily="34" charset="0"/>
                <a:cs typeface="Segoe UI Light" panose="020B0502040204020203" pitchFamily="34" charset="0"/>
              </a:endParaRPr>
            </a:p>
          </p:txBody>
        </p:sp>
        <p:sp>
          <p:nvSpPr>
            <p:cNvPr id="113" name="Rectangle 36"/>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latin typeface="Segoe UI Light" panose="020B0502040204020203" pitchFamily="34" charset="0"/>
                <a:cs typeface="Segoe UI Light" panose="020B0502040204020203" pitchFamily="34" charset="0"/>
              </a:endParaRPr>
            </a:p>
          </p:txBody>
        </p:sp>
      </p:grpSp>
      <p:sp>
        <p:nvSpPr>
          <p:cNvPr id="4132" name="Text Box 18"/>
          <p:cNvSpPr txBox="1">
            <a:spLocks noChangeArrowheads="1"/>
          </p:cNvSpPr>
          <p:nvPr/>
        </p:nvSpPr>
        <p:spPr bwMode="auto">
          <a:xfrm>
            <a:off x="1887538" y="4503738"/>
            <a:ext cx="1547812" cy="550862"/>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a:latin typeface="Segoe UI Light" panose="020B0502040204020203" pitchFamily="34" charset="0"/>
                <a:cs typeface="Segoe UI Light" panose="020B0502040204020203" pitchFamily="34" charset="0"/>
              </a:rPr>
              <a:t>RMS-enabled Application</a:t>
            </a:r>
            <a:endParaRPr lang="en-US" sz="1400" b="0">
              <a:latin typeface="Segoe UI Light" panose="020B0502040204020203" pitchFamily="34" charset="0"/>
              <a:cs typeface="Segoe UI Light" panose="020B0502040204020203" pitchFamily="34" charset="0"/>
            </a:endParaRPr>
          </a:p>
        </p:txBody>
      </p:sp>
      <p:pic>
        <p:nvPicPr>
          <p:cNvPr id="1080343" name="Picture 23"/>
          <p:cNvPicPr>
            <a:picLocks noChangeAspect="1" noChangeArrowheads="1"/>
          </p:cNvPicPr>
          <p:nvPr/>
        </p:nvPicPr>
        <p:blipFill>
          <a:blip r:embed="rId19"/>
          <a:srcRect/>
          <a:stretch>
            <a:fillRect/>
          </a:stretch>
        </p:blipFill>
        <p:spPr bwMode="auto">
          <a:xfrm>
            <a:off x="3476625" y="4284663"/>
            <a:ext cx="236538" cy="381000"/>
          </a:xfrm>
          <a:prstGeom prst="rect">
            <a:avLst/>
          </a:prstGeom>
          <a:noFill/>
          <a:ln w="9525" algn="ctr">
            <a:noFill/>
            <a:miter lim="800000"/>
            <a:headEnd/>
            <a:tailEnd/>
          </a:ln>
          <a:effectLst>
            <a:outerShdw dist="35921" dir="2700000" algn="ctr" rotWithShape="0">
              <a:srgbClr val="AFAFAF"/>
            </a:outerShdw>
          </a:effectLst>
        </p:spPr>
      </p:pic>
      <p:pic>
        <p:nvPicPr>
          <p:cNvPr id="77" name="Picture 76"/>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32627158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ou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out)">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500"/>
                                        <p:tgtEl>
                                          <p:spTgt spid="75"/>
                                        </p:tgtEl>
                                      </p:cBhvr>
                                    </p:animEffec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Demonstration: Installing AD RMS</a:t>
            </a:r>
          </a:p>
        </p:txBody>
      </p:sp>
      <p:sp>
        <p:nvSpPr>
          <p:cNvPr id="4" name="Content Placeholder 6"/>
          <p:cNvSpPr>
            <a:spLocks noGrp="1"/>
          </p:cNvSpPr>
          <p:nvPr>
            <p:ph sz="quarter" idx="10"/>
          </p:nvPr>
        </p:nvSpPr>
        <p:spPr>
          <a:xfrm>
            <a:off x="379413" y="1417638"/>
            <a:ext cx="11525250" cy="5260975"/>
          </a:xfrm>
        </p:spPr>
        <p:txBody>
          <a:bodyPr>
            <a:normAutofit/>
          </a:bodyPr>
          <a:lstStyle/>
          <a:p>
            <a:pPr>
              <a:spcBef>
                <a:spcPct val="40000"/>
              </a:spcBef>
              <a:buClr>
                <a:srgbClr val="8DACD0"/>
              </a:buClr>
              <a:buSzPct val="70000"/>
              <a:buNone/>
            </a:pPr>
            <a:r>
              <a:rPr lang="en-US" sz="3600" dirty="0"/>
              <a:t>In this demonstration, you will </a:t>
            </a:r>
            <a:r>
              <a:rPr lang="en-US" sz="3600" dirty="0" smtClean="0"/>
              <a:t>see how to install AD RMS</a:t>
            </a:r>
            <a:endParaRPr lang="en-US" sz="3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179034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Lesson 3: Managing AD RMS </a:t>
            </a:r>
          </a:p>
        </p:txBody>
      </p:sp>
      <p:sp>
        <p:nvSpPr>
          <p:cNvPr id="4" name="Content Placeholder 6"/>
          <p:cNvSpPr>
            <a:spLocks noGrp="1"/>
          </p:cNvSpPr>
          <p:nvPr>
            <p:ph sz="quarter" idx="10"/>
          </p:nvPr>
        </p:nvSpPr>
        <p:spPr>
          <a:xfrm>
            <a:off x="379413" y="1417638"/>
            <a:ext cx="11525250" cy="5260975"/>
          </a:xfrm>
        </p:spPr>
        <p:txBody>
          <a:bodyPr>
            <a:normAutofit/>
          </a:bodyPr>
          <a:lstStyle/>
          <a:p>
            <a:r>
              <a:rPr lang="en-US" dirty="0"/>
              <a:t>AD RMS Server Role Installation Overview </a:t>
            </a:r>
          </a:p>
          <a:p>
            <a:r>
              <a:rPr lang="en-US" dirty="0"/>
              <a:t>Demonstration: AD RMS Management Console </a:t>
            </a:r>
          </a:p>
          <a:p>
            <a:r>
              <a:rPr lang="en-US" dirty="0"/>
              <a:t>What Are Exclusion Policies? </a:t>
            </a:r>
          </a:p>
          <a:p>
            <a:r>
              <a:rPr lang="en-US" dirty="0" smtClean="0"/>
              <a:t>What </a:t>
            </a:r>
            <a:r>
              <a:rPr lang="en-US" dirty="0"/>
              <a:t>Are Rights Policy Templates</a:t>
            </a:r>
            <a:r>
              <a:rPr lang="en-US" dirty="0" smtClean="0"/>
              <a: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1987611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AD RMS Server Role Installation Overview</a:t>
            </a:r>
          </a:p>
        </p:txBody>
      </p:sp>
      <p:sp>
        <p:nvSpPr>
          <p:cNvPr id="16387" name="Rounded Rectangle 812098"/>
          <p:cNvSpPr>
            <a:spLocks noGrp="1" noChangeArrowheads="1"/>
          </p:cNvSpPr>
          <p:nvPr>
            <p:ph type="body" idx="4294967295"/>
          </p:nvPr>
        </p:nvSpPr>
        <p:spPr>
          <a:xfrm>
            <a:off x="1951039" y="1081089"/>
            <a:ext cx="8339137" cy="5126037"/>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smtClean="0"/>
              <a:t>Installation Requirements: </a:t>
            </a:r>
          </a:p>
        </p:txBody>
      </p:sp>
      <p:sp>
        <p:nvSpPr>
          <p:cNvPr id="16388" name="Rounded Rectangle 844806"/>
          <p:cNvSpPr>
            <a:spLocks noChangeArrowheads="1"/>
          </p:cNvSpPr>
          <p:nvPr/>
        </p:nvSpPr>
        <p:spPr bwMode="auto">
          <a:xfrm>
            <a:off x="2243139" y="2298700"/>
            <a:ext cx="7769225" cy="1663700"/>
          </a:xfrm>
          <a:prstGeom prst="rect">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SzPct val="80000"/>
              <a:buFontTx/>
              <a:buBlip>
                <a:blip r:embed="rId3"/>
              </a:buBlip>
            </a:pPr>
            <a:r>
              <a:rPr lang="en-US" b="0">
                <a:latin typeface="Segoe UI Light" panose="020B0502040204020203" pitchFamily="34" charset="0"/>
                <a:cs typeface="Segoe UI Light" panose="020B0502040204020203" pitchFamily="34" charset="0"/>
              </a:rPr>
              <a:t>Additional Roles required:</a:t>
            </a:r>
          </a:p>
          <a:p>
            <a:pPr lvl="1" algn="l">
              <a:lnSpc>
                <a:spcPct val="90000"/>
              </a:lnSpc>
              <a:spcBef>
                <a:spcPct val="40000"/>
              </a:spcBef>
              <a:buSzPct val="80000"/>
              <a:buFontTx/>
              <a:buBlip>
                <a:blip r:embed="rId3"/>
              </a:buBlip>
            </a:pPr>
            <a:r>
              <a:rPr lang="en-US" sz="1600" b="0">
                <a:latin typeface="Segoe UI Light" panose="020B0502040204020203" pitchFamily="34" charset="0"/>
                <a:cs typeface="Segoe UI Light" panose="020B0502040204020203" pitchFamily="34" charset="0"/>
              </a:rPr>
              <a:t>Web Server (IIS)</a:t>
            </a:r>
          </a:p>
          <a:p>
            <a:pPr lvl="1" algn="l">
              <a:lnSpc>
                <a:spcPct val="90000"/>
              </a:lnSpc>
              <a:spcBef>
                <a:spcPct val="40000"/>
              </a:spcBef>
              <a:buSzPct val="80000"/>
              <a:buFontTx/>
              <a:buBlip>
                <a:blip r:embed="rId3"/>
              </a:buBlip>
            </a:pPr>
            <a:r>
              <a:rPr lang="en-US" sz="1600" b="0">
                <a:latin typeface="Segoe UI Light" panose="020B0502040204020203" pitchFamily="34" charset="0"/>
                <a:cs typeface="Segoe UI Light" panose="020B0502040204020203" pitchFamily="34" charset="0"/>
              </a:rPr>
              <a:t>Windows Process Activation Service (WPAS)</a:t>
            </a:r>
          </a:p>
          <a:p>
            <a:pPr lvl="1" algn="l">
              <a:lnSpc>
                <a:spcPct val="90000"/>
              </a:lnSpc>
              <a:spcBef>
                <a:spcPct val="40000"/>
              </a:spcBef>
              <a:buSzPct val="80000"/>
              <a:buFontTx/>
              <a:buBlip>
                <a:blip r:embed="rId3"/>
              </a:buBlip>
            </a:pPr>
            <a:r>
              <a:rPr lang="en-US" sz="1600" b="0">
                <a:latin typeface="Segoe UI Light" panose="020B0502040204020203" pitchFamily="34" charset="0"/>
                <a:cs typeface="Segoe UI Light" panose="020B0502040204020203" pitchFamily="34" charset="0"/>
              </a:rPr>
              <a:t>Message Queuing</a:t>
            </a:r>
          </a:p>
          <a:p>
            <a:pPr lvl="1" algn="l">
              <a:lnSpc>
                <a:spcPct val="90000"/>
              </a:lnSpc>
              <a:spcBef>
                <a:spcPct val="40000"/>
              </a:spcBef>
              <a:buSzPct val="80000"/>
              <a:buFontTx/>
              <a:buBlip>
                <a:blip r:embed="rId3"/>
              </a:buBlip>
            </a:pPr>
            <a:r>
              <a:rPr lang="en-US" sz="1600" b="0">
                <a:latin typeface="Segoe UI Light" panose="020B0502040204020203" pitchFamily="34" charset="0"/>
                <a:cs typeface="Segoe UI Light" panose="020B0502040204020203" pitchFamily="34" charset="0"/>
              </a:rPr>
              <a:t>Windows Internal Database</a:t>
            </a:r>
          </a:p>
        </p:txBody>
      </p:sp>
      <p:sp>
        <p:nvSpPr>
          <p:cNvPr id="16389" name="Rounded Rectangle 844806"/>
          <p:cNvSpPr>
            <a:spLocks noChangeArrowheads="1"/>
          </p:cNvSpPr>
          <p:nvPr/>
        </p:nvSpPr>
        <p:spPr bwMode="auto">
          <a:xfrm>
            <a:off x="2243139" y="4259897"/>
            <a:ext cx="7761287" cy="341632"/>
          </a:xfrm>
          <a:prstGeom prst="rect">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SzPct val="80000"/>
              <a:buFontTx/>
              <a:buBlip>
                <a:blip r:embed="rId3"/>
              </a:buBlip>
            </a:pPr>
            <a:r>
              <a:rPr lang="en-US" b="0">
                <a:latin typeface="Segoe UI Light" panose="020B0502040204020203" pitchFamily="34" charset="0"/>
                <a:cs typeface="Segoe UI Light" panose="020B0502040204020203" pitchFamily="34" charset="0"/>
              </a:rPr>
              <a:t>Service Account</a:t>
            </a:r>
          </a:p>
        </p:txBody>
      </p:sp>
      <p:sp>
        <p:nvSpPr>
          <p:cNvPr id="16390" name="Rounded Rectangle 844806"/>
          <p:cNvSpPr>
            <a:spLocks noChangeArrowheads="1"/>
          </p:cNvSpPr>
          <p:nvPr/>
        </p:nvSpPr>
        <p:spPr bwMode="auto">
          <a:xfrm>
            <a:off x="2243139" y="4848859"/>
            <a:ext cx="7761287" cy="341632"/>
          </a:xfrm>
          <a:prstGeom prst="rect">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SzPct val="80000"/>
              <a:buFontTx/>
              <a:buBlip>
                <a:blip r:embed="rId3"/>
              </a:buBlip>
            </a:pPr>
            <a:r>
              <a:rPr lang="en-US" b="0">
                <a:latin typeface="Segoe UI Light" panose="020B0502040204020203" pitchFamily="34" charset="0"/>
                <a:cs typeface="Segoe UI Light" panose="020B0502040204020203" pitchFamily="34" charset="0"/>
              </a:rPr>
              <a:t>Microsoft SQL Server</a:t>
            </a:r>
          </a:p>
        </p:txBody>
      </p:sp>
      <p:pic>
        <p:nvPicPr>
          <p:cNvPr id="1084425" name="Picture 9"/>
          <p:cNvPicPr>
            <a:picLocks noChangeAspect="1" noChangeArrowheads="1"/>
          </p:cNvPicPr>
          <p:nvPr/>
        </p:nvPicPr>
        <p:blipFill>
          <a:blip r:embed="rId4"/>
          <a:srcRect/>
          <a:stretch>
            <a:fillRect/>
          </a:stretch>
        </p:blipFill>
        <p:spPr bwMode="auto">
          <a:xfrm>
            <a:off x="8423275" y="5313364"/>
            <a:ext cx="1004888" cy="1182687"/>
          </a:xfrm>
          <a:prstGeom prst="rect">
            <a:avLst/>
          </a:prstGeom>
          <a:noFill/>
          <a:ln w="9525" algn="ctr">
            <a:noFill/>
            <a:miter lim="800000"/>
            <a:headEnd/>
            <a:tailEnd/>
          </a:ln>
          <a:effectLst>
            <a:outerShdw dist="35921" dir="2700000" algn="ctr" rotWithShape="0">
              <a:srgbClr val="AFAFAF"/>
            </a:outerShdw>
          </a:effectLst>
        </p:spPr>
      </p:pic>
      <p:sp>
        <p:nvSpPr>
          <p:cNvPr id="16392" name="Rounded Rectangle 844806"/>
          <p:cNvSpPr>
            <a:spLocks noChangeArrowheads="1"/>
          </p:cNvSpPr>
          <p:nvPr/>
        </p:nvSpPr>
        <p:spPr bwMode="auto">
          <a:xfrm>
            <a:off x="2243139" y="1684972"/>
            <a:ext cx="7761287" cy="341632"/>
          </a:xfrm>
          <a:prstGeom prst="rect">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SzPct val="80000"/>
              <a:buFontTx/>
              <a:buBlip>
                <a:blip r:embed="rId3"/>
              </a:buBlip>
            </a:pPr>
            <a:r>
              <a:rPr lang="en-US" b="0">
                <a:latin typeface="Segoe UI Light" panose="020B0502040204020203" pitchFamily="34" charset="0"/>
                <a:cs typeface="Segoe UI Light" panose="020B0502040204020203" pitchFamily="34" charset="0"/>
              </a:rPr>
              <a:t>The server must be a member of the domain</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2504324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Demonstration: AD RMS Management Console</a:t>
            </a:r>
          </a:p>
        </p:txBody>
      </p:sp>
      <p:sp>
        <p:nvSpPr>
          <p:cNvPr id="4" name="Content Placeholder 6"/>
          <p:cNvSpPr>
            <a:spLocks noGrp="1"/>
          </p:cNvSpPr>
          <p:nvPr>
            <p:ph sz="quarter" idx="10"/>
          </p:nvPr>
        </p:nvSpPr>
        <p:spPr>
          <a:xfrm>
            <a:off x="379413" y="1417638"/>
            <a:ext cx="11525250" cy="5260975"/>
          </a:xfrm>
        </p:spPr>
        <p:txBody>
          <a:bodyPr>
            <a:normAutofit/>
          </a:bodyPr>
          <a:lstStyle/>
          <a:p>
            <a:pPr>
              <a:spcBef>
                <a:spcPct val="40000"/>
              </a:spcBef>
              <a:buClr>
                <a:srgbClr val="8DACD0"/>
              </a:buClr>
              <a:buSzPct val="70000"/>
            </a:pPr>
            <a:r>
              <a:rPr lang="en-US" dirty="0"/>
              <a:t>In this demonstration, you will see the AD RMS Management Console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17859711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What Are Exclusion Policies?</a:t>
            </a:r>
          </a:p>
        </p:txBody>
      </p:sp>
      <p:sp>
        <p:nvSpPr>
          <p:cNvPr id="18435" name="Rounded Rectangle 812098"/>
          <p:cNvSpPr>
            <a:spLocks noGrp="1" noChangeArrowheads="1"/>
          </p:cNvSpPr>
          <p:nvPr>
            <p:ph type="body" idx="4294967295"/>
          </p:nvPr>
        </p:nvSpPr>
        <p:spPr>
          <a:xfrm>
            <a:off x="1968500" y="2995614"/>
            <a:ext cx="8339138" cy="2954337"/>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smtClean="0"/>
              <a:t>Exclusion can be enabled by: </a:t>
            </a:r>
          </a:p>
        </p:txBody>
      </p:sp>
      <p:sp>
        <p:nvSpPr>
          <p:cNvPr id="18436" name="Rounded Rectangle 844806"/>
          <p:cNvSpPr>
            <a:spLocks noChangeArrowheads="1"/>
          </p:cNvSpPr>
          <p:nvPr/>
        </p:nvSpPr>
        <p:spPr bwMode="auto">
          <a:xfrm>
            <a:off x="2168526" y="3624264"/>
            <a:ext cx="7954963" cy="1819275"/>
          </a:xfrm>
          <a:prstGeom prst="rect">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SzPct val="80000"/>
              <a:buFontTx/>
              <a:buBlip>
                <a:blip r:embed="rId3"/>
              </a:buBlip>
            </a:pPr>
            <a:r>
              <a:rPr lang="en-US" b="0">
                <a:latin typeface="Segoe UI Light" panose="020B0502040204020203" pitchFamily="34" charset="0"/>
                <a:cs typeface="Segoe UI Light" panose="020B0502040204020203" pitchFamily="34" charset="0"/>
              </a:rPr>
              <a:t>User ID</a:t>
            </a:r>
          </a:p>
          <a:p>
            <a:pPr algn="l">
              <a:lnSpc>
                <a:spcPct val="90000"/>
              </a:lnSpc>
              <a:spcBef>
                <a:spcPct val="40000"/>
              </a:spcBef>
              <a:buSzPct val="80000"/>
              <a:buFontTx/>
              <a:buBlip>
                <a:blip r:embed="rId3"/>
              </a:buBlip>
            </a:pPr>
            <a:r>
              <a:rPr lang="en-US" b="0">
                <a:latin typeface="Segoe UI Light" panose="020B0502040204020203" pitchFamily="34" charset="0"/>
                <a:cs typeface="Segoe UI Light" panose="020B0502040204020203" pitchFamily="34" charset="0"/>
              </a:rPr>
              <a:t>Public Key String</a:t>
            </a:r>
          </a:p>
          <a:p>
            <a:pPr algn="l">
              <a:lnSpc>
                <a:spcPct val="90000"/>
              </a:lnSpc>
              <a:spcBef>
                <a:spcPct val="40000"/>
              </a:spcBef>
              <a:buSzPct val="80000"/>
              <a:buFontTx/>
              <a:buBlip>
                <a:blip r:embed="rId3"/>
              </a:buBlip>
            </a:pPr>
            <a:r>
              <a:rPr lang="en-US" b="0">
                <a:latin typeface="Segoe UI Light" panose="020B0502040204020203" pitchFamily="34" charset="0"/>
                <a:cs typeface="Segoe UI Light" panose="020B0502040204020203" pitchFamily="34" charset="0"/>
              </a:rPr>
              <a:t>Application by version</a:t>
            </a:r>
          </a:p>
          <a:p>
            <a:pPr algn="l">
              <a:lnSpc>
                <a:spcPct val="90000"/>
              </a:lnSpc>
              <a:spcBef>
                <a:spcPct val="40000"/>
              </a:spcBef>
              <a:buSzPct val="80000"/>
              <a:buFontTx/>
              <a:buBlip>
                <a:blip r:embed="rId3"/>
              </a:buBlip>
            </a:pPr>
            <a:r>
              <a:rPr lang="en-US" b="0">
                <a:latin typeface="Segoe UI Light" panose="020B0502040204020203" pitchFamily="34" charset="0"/>
                <a:cs typeface="Segoe UI Light" panose="020B0502040204020203" pitchFamily="34" charset="0"/>
              </a:rPr>
              <a:t>Lockbox Version</a:t>
            </a:r>
          </a:p>
          <a:p>
            <a:pPr algn="l">
              <a:lnSpc>
                <a:spcPct val="90000"/>
              </a:lnSpc>
              <a:spcBef>
                <a:spcPct val="40000"/>
              </a:spcBef>
              <a:buSzPct val="80000"/>
              <a:buFontTx/>
              <a:buBlip>
                <a:blip r:embed="rId3"/>
              </a:buBlip>
            </a:pPr>
            <a:r>
              <a:rPr lang="en-US" b="0">
                <a:latin typeface="Segoe UI Light" panose="020B0502040204020203" pitchFamily="34" charset="0"/>
                <a:cs typeface="Segoe UI Light" panose="020B0502040204020203" pitchFamily="34" charset="0"/>
              </a:rPr>
              <a:t>Windows Version</a:t>
            </a:r>
          </a:p>
        </p:txBody>
      </p:sp>
      <p:sp>
        <p:nvSpPr>
          <p:cNvPr id="1025036" name="AutoShape 12"/>
          <p:cNvSpPr>
            <a:spLocks noChangeArrowheads="1"/>
          </p:cNvSpPr>
          <p:nvPr/>
        </p:nvSpPr>
        <p:spPr bwMode="auto">
          <a:xfrm>
            <a:off x="1946276" y="1036638"/>
            <a:ext cx="8397875" cy="1160462"/>
          </a:xfrm>
          <a:prstGeom prst="rect">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a:defRPr/>
            </a:pPr>
            <a:r>
              <a:rPr lang="en-US" dirty="0">
                <a:latin typeface="Segoe UI Light" panose="020B0502040204020203" pitchFamily="34" charset="0"/>
                <a:cs typeface="Segoe UI Light" panose="020B0502040204020203" pitchFamily="34" charset="0"/>
              </a:rPr>
              <a:t>Exclusion policies prevent users, applications, lockboxes, and operating systems from acquiring certificates and licenses from servers in the cluster</a:t>
            </a:r>
          </a:p>
        </p:txBody>
      </p:sp>
      <p:pic>
        <p:nvPicPr>
          <p:cNvPr id="1025042" name="Picture 18"/>
          <p:cNvPicPr>
            <a:picLocks noChangeAspect="1" noChangeArrowheads="1"/>
          </p:cNvPicPr>
          <p:nvPr/>
        </p:nvPicPr>
        <p:blipFill>
          <a:blip r:embed="rId4"/>
          <a:srcRect/>
          <a:stretch>
            <a:fillRect/>
          </a:stretch>
        </p:blipFill>
        <p:spPr bwMode="auto">
          <a:xfrm>
            <a:off x="9439276" y="2327276"/>
            <a:ext cx="785813" cy="1274763"/>
          </a:xfrm>
          <a:prstGeom prst="rect">
            <a:avLst/>
          </a:prstGeom>
          <a:noFill/>
          <a:ln w="9525" algn="ctr">
            <a:noFill/>
            <a:miter lim="800000"/>
            <a:headEnd/>
            <a:tailEnd/>
          </a:ln>
          <a:effectLst>
            <a:outerShdw dist="35921" dir="2700000" algn="ctr" rotWithShape="0">
              <a:srgbClr val="AFAFAF"/>
            </a:outerShdw>
          </a:effectLst>
        </p:spPr>
      </p:pic>
      <p:pic>
        <p:nvPicPr>
          <p:cNvPr id="1025041" name="Picture 17"/>
          <p:cNvPicPr>
            <a:picLocks noChangeAspect="1" noChangeArrowheads="1"/>
          </p:cNvPicPr>
          <p:nvPr/>
        </p:nvPicPr>
        <p:blipFill>
          <a:blip r:embed="rId5"/>
          <a:srcRect/>
          <a:stretch>
            <a:fillRect/>
          </a:stretch>
        </p:blipFill>
        <p:spPr bwMode="auto">
          <a:xfrm>
            <a:off x="9010650" y="2794000"/>
            <a:ext cx="820738" cy="787400"/>
          </a:xfrm>
          <a:prstGeom prst="rect">
            <a:avLst/>
          </a:prstGeom>
          <a:noFill/>
          <a:ln w="9525" algn="ctr">
            <a:noFill/>
            <a:miter lim="800000"/>
            <a:headEnd/>
            <a:tailEnd/>
          </a:ln>
          <a:effectLst>
            <a:outerShdw dist="35921" dir="2700000" algn="ctr" rotWithShape="0">
              <a:srgbClr val="AFAFAF"/>
            </a:outerShdw>
          </a:effectLst>
        </p:spPr>
      </p:pic>
      <p:pic>
        <p:nvPicPr>
          <p:cNvPr id="1025040" name="Picture 16"/>
          <p:cNvPicPr>
            <a:picLocks noChangeAspect="1" noChangeArrowheads="1"/>
          </p:cNvPicPr>
          <p:nvPr/>
        </p:nvPicPr>
        <p:blipFill>
          <a:blip r:embed="rId6"/>
          <a:srcRect/>
          <a:stretch>
            <a:fillRect/>
          </a:stretch>
        </p:blipFill>
        <p:spPr bwMode="auto">
          <a:xfrm>
            <a:off x="9126538" y="2447925"/>
            <a:ext cx="685800" cy="719138"/>
          </a:xfrm>
          <a:prstGeom prst="rect">
            <a:avLst/>
          </a:prstGeom>
          <a:noFill/>
          <a:ln w="9525" algn="ctr">
            <a:noFill/>
            <a:miter lim="800000"/>
            <a:headEnd/>
            <a:tailEnd/>
          </a:ln>
          <a:effectLst>
            <a:outerShdw dist="35921" dir="2700000" algn="ctr" rotWithShape="0">
              <a:srgbClr val="AFAFAF"/>
            </a:outerShdw>
          </a:effectLst>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1973435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prstGeom prst="rect">
            <a:avLst/>
          </a:prstGeom>
        </p:spPr>
        <p:txBody>
          <a:bodyPr/>
          <a:lstStyle/>
          <a:p>
            <a:pPr eaLnBrk="1" hangingPunct="1"/>
            <a:r>
              <a:rPr lang="en-US" smtClean="0"/>
              <a:t>What Are Rights Policy Templates? </a:t>
            </a:r>
          </a:p>
        </p:txBody>
      </p:sp>
      <p:sp>
        <p:nvSpPr>
          <p:cNvPr id="20483" name="Rounded Rectangle 812098"/>
          <p:cNvSpPr>
            <a:spLocks noGrp="1" noChangeArrowheads="1"/>
          </p:cNvSpPr>
          <p:nvPr>
            <p:ph type="body" idx="4294967295"/>
          </p:nvPr>
        </p:nvSpPr>
        <p:spPr>
          <a:xfrm>
            <a:off x="1976438" y="2230438"/>
            <a:ext cx="8337550" cy="3376612"/>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smtClean="0"/>
              <a:t>Administrators can use rights policy templates to:</a:t>
            </a:r>
          </a:p>
        </p:txBody>
      </p:sp>
      <p:sp>
        <p:nvSpPr>
          <p:cNvPr id="20484" name="Rounded Rectangle 844806"/>
          <p:cNvSpPr>
            <a:spLocks noChangeArrowheads="1"/>
          </p:cNvSpPr>
          <p:nvPr/>
        </p:nvSpPr>
        <p:spPr bwMode="auto">
          <a:xfrm>
            <a:off x="2198688" y="5858509"/>
            <a:ext cx="7893050" cy="341632"/>
          </a:xfrm>
          <a:prstGeom prst="rect">
            <a:avLst/>
          </a:prstGeom>
          <a:solidFill>
            <a:schemeClr val="accent2">
              <a:lumMod val="40000"/>
              <a:lumOff val="60000"/>
            </a:schemeClr>
          </a:solidFill>
          <a:ln w="9525" algn="ctr">
            <a:solidFill>
              <a:srgbClr val="333333"/>
            </a:solidFill>
            <a:round/>
            <a:headEnd/>
            <a:tailEnd/>
          </a:ln>
        </p:spPr>
        <p:txBody>
          <a:bodyPr anchor="ctr">
            <a:spAutoFit/>
          </a:bodyPr>
          <a:lstStyle/>
          <a:p>
            <a:pPr marL="228600" indent="-228600">
              <a:lnSpc>
                <a:spcPct val="90000"/>
              </a:lnSpc>
              <a:spcBef>
                <a:spcPct val="40000"/>
              </a:spcBef>
              <a:buSzPct val="80000"/>
              <a:defRPr/>
            </a:pPr>
            <a:r>
              <a:rPr lang="en-US" dirty="0">
                <a:latin typeface="Segoe UI Light" panose="020B0502040204020203" pitchFamily="34" charset="0"/>
                <a:cs typeface="Segoe UI Light" panose="020B0502040204020203" pitchFamily="34" charset="0"/>
              </a:rPr>
              <a:t>Templates are defined for each language to be supported</a:t>
            </a:r>
          </a:p>
        </p:txBody>
      </p:sp>
      <p:sp>
        <p:nvSpPr>
          <p:cNvPr id="1090565" name="AutoShape 5"/>
          <p:cNvSpPr>
            <a:spLocks noChangeArrowheads="1"/>
          </p:cNvSpPr>
          <p:nvPr/>
        </p:nvSpPr>
        <p:spPr bwMode="auto">
          <a:xfrm>
            <a:off x="1946276" y="1000125"/>
            <a:ext cx="8397875" cy="966788"/>
          </a:xfrm>
          <a:prstGeom prst="rect">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a:defRPr/>
            </a:pPr>
            <a:r>
              <a:rPr lang="en-US" dirty="0">
                <a:latin typeface="Segoe UI Light" panose="020B0502040204020203" pitchFamily="34" charset="0"/>
                <a:cs typeface="Segoe UI Light" panose="020B0502040204020203" pitchFamily="34" charset="0"/>
              </a:rPr>
              <a:t>Rights policy templates provide a manageable, consistent way for workers to apply predefined policies to information</a:t>
            </a:r>
          </a:p>
        </p:txBody>
      </p:sp>
      <p:sp>
        <p:nvSpPr>
          <p:cNvPr id="20486" name="Rounded Rectangle 844806"/>
          <p:cNvSpPr>
            <a:spLocks noChangeArrowheads="1"/>
          </p:cNvSpPr>
          <p:nvPr/>
        </p:nvSpPr>
        <p:spPr bwMode="auto">
          <a:xfrm>
            <a:off x="2195999" y="3386604"/>
            <a:ext cx="7891462" cy="349250"/>
          </a:xfrm>
          <a:prstGeom prst="rect">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SzPct val="80000"/>
              <a:buFont typeface="Courier New" panose="02070309020205020404" pitchFamily="49" charset="0"/>
              <a:buBlip>
                <a:blip r:embed="rId3"/>
              </a:buBlip>
            </a:pPr>
            <a:r>
              <a:rPr lang="en-US" b="0" dirty="0">
                <a:latin typeface="Segoe UI Light" panose="020B0502040204020203" pitchFamily="34" charset="0"/>
                <a:cs typeface="Segoe UI Light" panose="020B0502040204020203" pitchFamily="34" charset="0"/>
              </a:rPr>
              <a:t>Apply expiration policies for content and licenses</a:t>
            </a:r>
          </a:p>
        </p:txBody>
      </p:sp>
      <p:sp>
        <p:nvSpPr>
          <p:cNvPr id="20487" name="Rounded Rectangle 844806"/>
          <p:cNvSpPr>
            <a:spLocks noChangeArrowheads="1"/>
          </p:cNvSpPr>
          <p:nvPr/>
        </p:nvSpPr>
        <p:spPr bwMode="auto">
          <a:xfrm>
            <a:off x="2198688" y="3906956"/>
            <a:ext cx="7905750" cy="1009650"/>
          </a:xfrm>
          <a:prstGeom prst="rect">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SzPct val="80000"/>
              <a:buFont typeface="Courier New" panose="02070309020205020404" pitchFamily="49" charset="0"/>
              <a:buBlip>
                <a:blip r:embed="rId3"/>
              </a:buBlip>
            </a:pPr>
            <a:r>
              <a:rPr lang="en-US" b="0" dirty="0">
                <a:latin typeface="Segoe UI Light" panose="020B0502040204020203" pitchFamily="34" charset="0"/>
                <a:cs typeface="Segoe UI Light" panose="020B0502040204020203" pitchFamily="34" charset="0"/>
              </a:rPr>
              <a:t>Set extended policies that:</a:t>
            </a:r>
          </a:p>
          <a:p>
            <a:pPr lvl="1" algn="l">
              <a:lnSpc>
                <a:spcPct val="90000"/>
              </a:lnSpc>
              <a:spcBef>
                <a:spcPct val="40000"/>
              </a:spcBef>
              <a:buSzPct val="80000"/>
              <a:buFont typeface="Courier New" panose="02070309020205020404" pitchFamily="49" charset="0"/>
              <a:buBlip>
                <a:blip r:embed="rId3"/>
              </a:buBlip>
            </a:pPr>
            <a:r>
              <a:rPr lang="en-US" sz="1600" b="0" dirty="0">
                <a:latin typeface="Segoe UI Light" panose="020B0502040204020203" pitchFamily="34" charset="0"/>
                <a:cs typeface="Segoe UI Light" panose="020B0502040204020203" pitchFamily="34" charset="0"/>
              </a:rPr>
              <a:t>Allow content to be viewed in a browser </a:t>
            </a:r>
          </a:p>
          <a:p>
            <a:pPr lvl="1" algn="l">
              <a:lnSpc>
                <a:spcPct val="90000"/>
              </a:lnSpc>
              <a:spcBef>
                <a:spcPct val="40000"/>
              </a:spcBef>
              <a:buSzPct val="80000"/>
              <a:buFont typeface="Courier New" panose="02070309020205020404" pitchFamily="49" charset="0"/>
              <a:buBlip>
                <a:blip r:embed="rId3"/>
              </a:buBlip>
            </a:pPr>
            <a:r>
              <a:rPr lang="en-US" sz="1600" b="0" dirty="0">
                <a:latin typeface="Segoe UI Light" panose="020B0502040204020203" pitchFamily="34" charset="0"/>
                <a:cs typeface="Segoe UI Light" panose="020B0502040204020203" pitchFamily="34" charset="0"/>
              </a:rPr>
              <a:t>Disable client-side caching of use licenses</a:t>
            </a:r>
          </a:p>
        </p:txBody>
      </p:sp>
      <p:sp>
        <p:nvSpPr>
          <p:cNvPr id="20488" name="Rounded Rectangle 844806"/>
          <p:cNvSpPr>
            <a:spLocks noChangeArrowheads="1"/>
          </p:cNvSpPr>
          <p:nvPr/>
        </p:nvSpPr>
        <p:spPr bwMode="auto">
          <a:xfrm>
            <a:off x="2200276" y="5087708"/>
            <a:ext cx="7897812" cy="348240"/>
          </a:xfrm>
          <a:prstGeom prst="rect">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SzPct val="80000"/>
              <a:buFont typeface="Courier New" panose="02070309020205020404" pitchFamily="49" charset="0"/>
              <a:buBlip>
                <a:blip r:embed="rId3"/>
              </a:buBlip>
            </a:pPr>
            <a:r>
              <a:rPr lang="en-US" b="0">
                <a:latin typeface="Segoe UI Light" panose="020B0502040204020203" pitchFamily="34" charset="0"/>
                <a:cs typeface="Segoe UI Light" panose="020B0502040204020203" pitchFamily="34" charset="0"/>
              </a:rPr>
              <a:t>Set revocation policies to enable content rights to be revoked</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605280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Module Review and Takeaways</a:t>
            </a:r>
          </a:p>
        </p:txBody>
      </p:sp>
      <p:sp>
        <p:nvSpPr>
          <p:cNvPr id="4" name="Content Placeholder 6"/>
          <p:cNvSpPr>
            <a:spLocks noGrp="1"/>
          </p:cNvSpPr>
          <p:nvPr>
            <p:ph sz="quarter" idx="10"/>
          </p:nvPr>
        </p:nvSpPr>
        <p:spPr>
          <a:xfrm>
            <a:off x="379413" y="1417638"/>
            <a:ext cx="11525250" cy="5260975"/>
          </a:xfrm>
        </p:spPr>
        <p:txBody>
          <a:bodyPr>
            <a:normAutofit/>
          </a:bodyPr>
          <a:lstStyle/>
          <a:p>
            <a:r>
              <a:rPr lang="en-US" dirty="0"/>
              <a:t>Review Questions</a:t>
            </a:r>
          </a:p>
          <a:p>
            <a:r>
              <a:rPr lang="en-US" dirty="0"/>
              <a:t>Summary of </a:t>
            </a:r>
            <a:r>
              <a:rPr lang="en-US" dirty="0" smtClean="0"/>
              <a:t>AD RMS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2587265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Active Directory Rights Management </a:t>
            </a:r>
            <a:r>
              <a:rPr lang="en-US" dirty="0" smtClean="0"/>
              <a:t>Services (AD RMS)</a:t>
            </a:r>
            <a:endParaRPr lang="en-GB" dirty="0"/>
          </a:p>
        </p:txBody>
      </p:sp>
    </p:spTree>
    <p:extLst>
      <p:ext uri="{BB962C8B-B14F-4D97-AF65-F5344CB8AC3E}">
        <p14:creationId xmlns:p14="http://schemas.microsoft.com/office/powerpoint/2010/main" val="25548757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Thanks for Watching!</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254761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241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Module Overview </a:t>
            </a:r>
          </a:p>
        </p:txBody>
      </p:sp>
      <p:sp>
        <p:nvSpPr>
          <p:cNvPr id="4" name="Content Placeholder 6"/>
          <p:cNvSpPr>
            <a:spLocks noGrp="1"/>
          </p:cNvSpPr>
          <p:nvPr>
            <p:ph sz="quarter" idx="10"/>
          </p:nvPr>
        </p:nvSpPr>
        <p:spPr>
          <a:xfrm>
            <a:off x="379413" y="1417638"/>
            <a:ext cx="11525250" cy="5260975"/>
          </a:xfrm>
        </p:spPr>
        <p:txBody>
          <a:bodyPr>
            <a:normAutofit/>
          </a:bodyPr>
          <a:lstStyle/>
          <a:p>
            <a:r>
              <a:rPr lang="en-US" dirty="0"/>
              <a:t>AD RMS Overview </a:t>
            </a:r>
          </a:p>
          <a:p>
            <a:r>
              <a:rPr lang="en-US" dirty="0"/>
              <a:t>Understanding AD RMS </a:t>
            </a:r>
          </a:p>
          <a:p>
            <a:r>
              <a:rPr lang="en-US" dirty="0"/>
              <a:t>Managing AD RMS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26018996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Lesson 1: AD RMS Overview </a:t>
            </a:r>
          </a:p>
        </p:txBody>
      </p:sp>
      <p:sp>
        <p:nvSpPr>
          <p:cNvPr id="4" name="Content Placeholder 6"/>
          <p:cNvSpPr>
            <a:spLocks noGrp="1"/>
          </p:cNvSpPr>
          <p:nvPr>
            <p:ph sz="quarter" idx="10"/>
          </p:nvPr>
        </p:nvSpPr>
        <p:spPr>
          <a:xfrm>
            <a:off x="379413" y="1417638"/>
            <a:ext cx="11525250" cy="5260975"/>
          </a:xfrm>
        </p:spPr>
        <p:txBody>
          <a:bodyPr>
            <a:normAutofit/>
          </a:bodyPr>
          <a:lstStyle/>
          <a:p>
            <a:r>
              <a:rPr lang="en-US" dirty="0"/>
              <a:t>Overview of AD RMS</a:t>
            </a:r>
          </a:p>
          <a:p>
            <a:r>
              <a:rPr lang="en-US" dirty="0"/>
              <a:t>How AD RMS Works </a:t>
            </a:r>
          </a:p>
          <a:p>
            <a:r>
              <a:rPr lang="en-US" dirty="0"/>
              <a:t>Options for Using AD RMS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19028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Overview of AD RMS</a:t>
            </a:r>
          </a:p>
        </p:txBody>
      </p:sp>
      <p:sp>
        <p:nvSpPr>
          <p:cNvPr id="10243" name="Rounded Rectangle 812098"/>
          <p:cNvSpPr>
            <a:spLocks noGrp="1" noChangeArrowheads="1"/>
          </p:cNvSpPr>
          <p:nvPr>
            <p:ph type="body" idx="4294967295"/>
          </p:nvPr>
        </p:nvSpPr>
        <p:spPr>
          <a:xfrm>
            <a:off x="1951039" y="2716213"/>
            <a:ext cx="8339137" cy="2906712"/>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smtClean="0"/>
              <a:t>AD RMS can be used to: </a:t>
            </a:r>
          </a:p>
        </p:txBody>
      </p:sp>
      <p:sp>
        <p:nvSpPr>
          <p:cNvPr id="10244" name="Rounded Rectangle 844806"/>
          <p:cNvSpPr>
            <a:spLocks noChangeArrowheads="1"/>
          </p:cNvSpPr>
          <p:nvPr/>
        </p:nvSpPr>
        <p:spPr bwMode="auto">
          <a:xfrm>
            <a:off x="2182813" y="3359150"/>
            <a:ext cx="7891462"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SzPct val="80000"/>
              <a:buFont typeface="Courier New" panose="02070309020205020404" pitchFamily="49" charset="0"/>
              <a:buBlip>
                <a:blip r:embed="rId3"/>
              </a:buBlip>
            </a:pPr>
            <a:r>
              <a:rPr lang="en-US" b="0">
                <a:latin typeface="Segoe UI Light" panose="020B0502040204020203" pitchFamily="34" charset="0"/>
                <a:cs typeface="Segoe UI Light" panose="020B0502040204020203" pitchFamily="34" charset="0"/>
              </a:rPr>
              <a:t>Restrict access to an organization’s intellectual property</a:t>
            </a:r>
          </a:p>
        </p:txBody>
      </p:sp>
      <p:sp>
        <p:nvSpPr>
          <p:cNvPr id="1059845" name="AutoShape 5"/>
          <p:cNvSpPr>
            <a:spLocks noChangeArrowheads="1"/>
          </p:cNvSpPr>
          <p:nvPr/>
        </p:nvSpPr>
        <p:spPr bwMode="auto">
          <a:xfrm>
            <a:off x="1960563" y="1036638"/>
            <a:ext cx="8324850" cy="1338262"/>
          </a:xfrm>
          <a:prstGeom prst="rect">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a:defRPr/>
            </a:pPr>
            <a:r>
              <a:rPr lang="en-US">
                <a:latin typeface="Segoe UI Light" panose="020B0502040204020203" pitchFamily="34" charset="0"/>
                <a:cs typeface="Segoe UI Light" panose="020B0502040204020203" pitchFamily="34" charset="0"/>
              </a:rPr>
              <a:t>Active Directory Rights Management Services (AD RMS) is an information protection technology that works with AD RMS-enabled applications to help safeguard digital information from unauthorized use</a:t>
            </a:r>
          </a:p>
        </p:txBody>
      </p:sp>
      <p:sp>
        <p:nvSpPr>
          <p:cNvPr id="10246" name="Rounded Rectangle 844806"/>
          <p:cNvSpPr>
            <a:spLocks noChangeArrowheads="1"/>
          </p:cNvSpPr>
          <p:nvPr/>
        </p:nvSpPr>
        <p:spPr bwMode="auto">
          <a:xfrm>
            <a:off x="2182813" y="3878263"/>
            <a:ext cx="7891462"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SzPct val="80000"/>
              <a:buFont typeface="Courier New" panose="02070309020205020404" pitchFamily="49" charset="0"/>
              <a:buBlip>
                <a:blip r:embed="rId3"/>
              </a:buBlip>
            </a:pPr>
            <a:r>
              <a:rPr lang="en-US" b="0">
                <a:latin typeface="Segoe UI Light" panose="020B0502040204020203" pitchFamily="34" charset="0"/>
                <a:cs typeface="Segoe UI Light" panose="020B0502040204020203" pitchFamily="34" charset="0"/>
              </a:rPr>
              <a:t>Limit the actions users can perform on content</a:t>
            </a:r>
          </a:p>
        </p:txBody>
      </p:sp>
      <p:sp>
        <p:nvSpPr>
          <p:cNvPr id="10247" name="Rounded Rectangle 844806"/>
          <p:cNvSpPr>
            <a:spLocks noChangeArrowheads="1"/>
          </p:cNvSpPr>
          <p:nvPr/>
        </p:nvSpPr>
        <p:spPr bwMode="auto">
          <a:xfrm>
            <a:off x="2179638" y="4419682"/>
            <a:ext cx="7897812" cy="34824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SzPct val="80000"/>
              <a:buFont typeface="Courier New" panose="02070309020205020404" pitchFamily="49" charset="0"/>
              <a:buBlip>
                <a:blip r:embed="rId3"/>
              </a:buBlip>
            </a:pPr>
            <a:r>
              <a:rPr lang="en-US" b="0">
                <a:latin typeface="Segoe UI Light" panose="020B0502040204020203" pitchFamily="34" charset="0"/>
                <a:cs typeface="Segoe UI Light" panose="020B0502040204020203" pitchFamily="34" charset="0"/>
              </a:rPr>
              <a:t>Limit the risk of content being exposed outside the organization</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371354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ounded Rectangle 812098"/>
          <p:cNvSpPr>
            <a:spLocks noChangeArrowheads="1"/>
          </p:cNvSpPr>
          <p:nvPr/>
        </p:nvSpPr>
        <p:spPr bwMode="auto">
          <a:xfrm>
            <a:off x="1819276" y="1035050"/>
            <a:ext cx="8488363" cy="5253038"/>
          </a:xfrm>
          <a:prstGeom prst="rect">
            <a:avLst/>
          </a:prstGeom>
          <a:solidFill>
            <a:srgbClr val="F3E8BF"/>
          </a:solidFill>
          <a:ln w="9525" algn="ctr">
            <a:solidFill>
              <a:srgbClr val="333333"/>
            </a:solidFill>
            <a:round/>
            <a:headEnd/>
            <a:tailEnd/>
          </a:ln>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eaLnBrk="1" hangingPunct="1">
              <a:buClr>
                <a:schemeClr val="hlink"/>
              </a:buClr>
              <a:buSzPct val="90000"/>
            </a:pPr>
            <a:endParaRPr lang="en-US" sz="2000" b="0">
              <a:latin typeface="Segoe UI Light" panose="020B0502040204020203" pitchFamily="34" charset="0"/>
              <a:cs typeface="Segoe UI Light" panose="020B0502040204020203" pitchFamily="34" charset="0"/>
            </a:endParaRPr>
          </a:p>
        </p:txBody>
      </p:sp>
      <p:sp>
        <p:nvSpPr>
          <p:cNvPr id="1030" name="Rectangle 3"/>
          <p:cNvSpPr>
            <a:spLocks noGrp="1" noChangeArrowheads="1"/>
          </p:cNvSpPr>
          <p:nvPr>
            <p:ph type="title"/>
          </p:nvPr>
        </p:nvSpPr>
        <p:spPr/>
        <p:txBody>
          <a:bodyPr/>
          <a:lstStyle/>
          <a:p>
            <a:pPr eaLnBrk="1" hangingPunct="1"/>
            <a:r>
              <a:rPr lang="en-US" smtClean="0"/>
              <a:t>How AD RMS Works</a:t>
            </a:r>
          </a:p>
        </p:txBody>
      </p:sp>
      <p:grpSp>
        <p:nvGrpSpPr>
          <p:cNvPr id="1031" name="Group 7"/>
          <p:cNvGrpSpPr>
            <a:grpSpLocks/>
          </p:cNvGrpSpPr>
          <p:nvPr/>
        </p:nvGrpSpPr>
        <p:grpSpPr bwMode="auto">
          <a:xfrm rot="8159454">
            <a:off x="3679825" y="2768600"/>
            <a:ext cx="1874838" cy="495300"/>
            <a:chOff x="2016" y="705"/>
            <a:chExt cx="2009" cy="3430"/>
          </a:xfrm>
        </p:grpSpPr>
        <p:sp>
          <p:nvSpPr>
            <p:cNvPr id="1069" name="Line 8"/>
            <p:cNvSpPr>
              <a:spLocks noChangeShapeType="1"/>
            </p:cNvSpPr>
            <p:nvPr/>
          </p:nvSpPr>
          <p:spPr bwMode="auto">
            <a:xfrm flipV="1">
              <a:off x="2016" y="1134"/>
              <a:ext cx="2009" cy="139"/>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latin typeface="Segoe UI Light" panose="020B0502040204020203" pitchFamily="34" charset="0"/>
                <a:cs typeface="Segoe UI Light" panose="020B0502040204020203" pitchFamily="34" charset="0"/>
              </a:endParaRPr>
            </a:p>
          </p:txBody>
        </p:sp>
        <p:sp>
          <p:nvSpPr>
            <p:cNvPr id="1070" name="Text Box 9"/>
            <p:cNvSpPr txBox="1">
              <a:spLocks noChangeArrowheads="1"/>
            </p:cNvSpPr>
            <p:nvPr/>
          </p:nvSpPr>
          <p:spPr bwMode="auto">
            <a:xfrm rot="21375864">
              <a:off x="2867" y="705"/>
              <a:ext cx="435" cy="3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vert="eaVert">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endParaRPr lang="en-US" sz="1600" b="0">
                <a:latin typeface="Segoe UI Light" panose="020B0502040204020203" pitchFamily="34" charset="0"/>
                <a:cs typeface="Segoe UI Light" panose="020B0502040204020203" pitchFamily="34" charset="0"/>
              </a:endParaRPr>
            </a:p>
          </p:txBody>
        </p:sp>
      </p:grpSp>
      <p:pic>
        <p:nvPicPr>
          <p:cNvPr id="1063946" name="Picture 10"/>
          <p:cNvPicPr>
            <a:picLocks noChangeAspect="1" noChangeArrowheads="1"/>
          </p:cNvPicPr>
          <p:nvPr/>
        </p:nvPicPr>
        <p:blipFill>
          <a:blip r:embed="rId4"/>
          <a:srcRect/>
          <a:stretch>
            <a:fillRect/>
          </a:stretch>
        </p:blipFill>
        <p:spPr bwMode="auto">
          <a:xfrm>
            <a:off x="5605463" y="1190626"/>
            <a:ext cx="976312" cy="1147763"/>
          </a:xfrm>
          <a:prstGeom prst="rect">
            <a:avLst/>
          </a:prstGeom>
          <a:noFill/>
          <a:ln w="9525" algn="ctr">
            <a:noFill/>
            <a:miter lim="800000"/>
            <a:headEnd/>
            <a:tailEnd/>
          </a:ln>
          <a:effectLst>
            <a:outerShdw dist="35921" dir="2700000" algn="ctr" rotWithShape="0">
              <a:srgbClr val="AFAFAF"/>
            </a:outerShdw>
          </a:effectLst>
        </p:spPr>
      </p:pic>
      <p:sp>
        <p:nvSpPr>
          <p:cNvPr id="1033" name="Text Box 13"/>
          <p:cNvSpPr txBox="1">
            <a:spLocks noChangeArrowheads="1"/>
          </p:cNvSpPr>
          <p:nvPr/>
        </p:nvSpPr>
        <p:spPr bwMode="auto">
          <a:xfrm>
            <a:off x="5521325" y="2317750"/>
            <a:ext cx="1150938" cy="635000"/>
          </a:xfrm>
          <a:prstGeom prst="rect">
            <a:avLst/>
          </a:prstGeom>
          <a:solidFill>
            <a:schemeClr val="bg1">
              <a:alpha val="79999"/>
            </a:schemeClr>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latin typeface="Segoe UI Light" panose="020B0502040204020203" pitchFamily="34" charset="0"/>
                <a:cs typeface="Segoe UI Light" panose="020B0502040204020203" pitchFamily="34" charset="0"/>
              </a:rPr>
              <a:t>RMS Server</a:t>
            </a:r>
            <a:endParaRPr lang="en-US" sz="1600" b="0">
              <a:latin typeface="Segoe UI Light" panose="020B0502040204020203" pitchFamily="34" charset="0"/>
              <a:cs typeface="Segoe UI Light" panose="020B0502040204020203" pitchFamily="34" charset="0"/>
            </a:endParaRPr>
          </a:p>
        </p:txBody>
      </p:sp>
      <p:pic>
        <p:nvPicPr>
          <p:cNvPr id="1063976" name="Picture 40"/>
          <p:cNvPicPr>
            <a:picLocks noChangeAspect="1" noChangeArrowheads="1"/>
          </p:cNvPicPr>
          <p:nvPr/>
        </p:nvPicPr>
        <p:blipFill>
          <a:blip r:embed="rId5"/>
          <a:srcRect/>
          <a:stretch>
            <a:fillRect/>
          </a:stretch>
        </p:blipFill>
        <p:spPr bwMode="auto">
          <a:xfrm>
            <a:off x="2933700" y="4022725"/>
            <a:ext cx="1119188" cy="1365250"/>
          </a:xfrm>
          <a:prstGeom prst="rect">
            <a:avLst/>
          </a:prstGeom>
          <a:noFill/>
          <a:ln w="9525" algn="ctr">
            <a:noFill/>
            <a:miter lim="800000"/>
            <a:headEnd/>
            <a:tailEnd/>
          </a:ln>
          <a:effectLst>
            <a:outerShdw dist="35921" dir="2700000" algn="ctr" rotWithShape="0">
              <a:srgbClr val="AFAFAF"/>
            </a:outerShdw>
          </a:effectLst>
        </p:spPr>
      </p:pic>
      <p:pic>
        <p:nvPicPr>
          <p:cNvPr id="1063979" name="Picture 43"/>
          <p:cNvPicPr>
            <a:picLocks noChangeAspect="1" noChangeArrowheads="1"/>
          </p:cNvPicPr>
          <p:nvPr/>
        </p:nvPicPr>
        <p:blipFill>
          <a:blip r:embed="rId5"/>
          <a:srcRect/>
          <a:stretch>
            <a:fillRect/>
          </a:stretch>
        </p:blipFill>
        <p:spPr bwMode="auto">
          <a:xfrm>
            <a:off x="8308975" y="4051300"/>
            <a:ext cx="1119188" cy="1365250"/>
          </a:xfrm>
          <a:prstGeom prst="rect">
            <a:avLst/>
          </a:prstGeom>
          <a:noFill/>
          <a:ln w="9525" algn="ctr">
            <a:noFill/>
            <a:miter lim="800000"/>
            <a:headEnd/>
            <a:tailEnd/>
          </a:ln>
          <a:effectLst>
            <a:outerShdw dist="35921" dir="2700000" algn="ctr" rotWithShape="0">
              <a:srgbClr val="AFAFAF"/>
            </a:outerShdw>
          </a:effectLst>
        </p:spPr>
      </p:pic>
      <p:pic>
        <p:nvPicPr>
          <p:cNvPr id="1063977" name="Picture 41"/>
          <p:cNvPicPr>
            <a:picLocks noChangeAspect="1" noChangeArrowheads="1"/>
          </p:cNvPicPr>
          <p:nvPr/>
        </p:nvPicPr>
        <p:blipFill>
          <a:blip r:embed="rId6"/>
          <a:srcRect/>
          <a:stretch>
            <a:fillRect/>
          </a:stretch>
        </p:blipFill>
        <p:spPr bwMode="auto">
          <a:xfrm>
            <a:off x="8154989" y="4322764"/>
            <a:ext cx="784225" cy="1235075"/>
          </a:xfrm>
          <a:prstGeom prst="rect">
            <a:avLst/>
          </a:prstGeom>
          <a:noFill/>
          <a:ln w="9525" algn="ctr">
            <a:noFill/>
            <a:miter lim="800000"/>
            <a:headEnd/>
            <a:tailEnd/>
          </a:ln>
          <a:effectLst>
            <a:outerShdw dist="35921" dir="2700000" algn="ctr" rotWithShape="0">
              <a:srgbClr val="AFAFAF"/>
            </a:outerShdw>
          </a:effectLst>
        </p:spPr>
      </p:pic>
      <p:pic>
        <p:nvPicPr>
          <p:cNvPr id="1063978" name="Picture 42"/>
          <p:cNvPicPr>
            <a:picLocks noChangeAspect="1" noChangeArrowheads="1"/>
          </p:cNvPicPr>
          <p:nvPr/>
        </p:nvPicPr>
        <p:blipFill>
          <a:blip r:embed="rId7"/>
          <a:srcRect/>
          <a:stretch>
            <a:fillRect/>
          </a:stretch>
        </p:blipFill>
        <p:spPr bwMode="auto">
          <a:xfrm>
            <a:off x="2654301" y="4287838"/>
            <a:ext cx="822325" cy="1295400"/>
          </a:xfrm>
          <a:prstGeom prst="rect">
            <a:avLst/>
          </a:prstGeom>
          <a:noFill/>
          <a:ln w="9525" algn="ctr">
            <a:noFill/>
            <a:miter lim="800000"/>
            <a:headEnd/>
            <a:tailEnd/>
          </a:ln>
          <a:effectLst>
            <a:outerShdw dist="35921" dir="2700000" algn="ctr" rotWithShape="0">
              <a:srgbClr val="AFAFAF"/>
            </a:outerShdw>
          </a:effectLst>
        </p:spPr>
      </p:pic>
      <p:pic>
        <p:nvPicPr>
          <p:cNvPr id="1063980" name="Picture 44"/>
          <p:cNvPicPr>
            <a:picLocks noChangeAspect="1" noChangeArrowheads="1"/>
          </p:cNvPicPr>
          <p:nvPr/>
        </p:nvPicPr>
        <p:blipFill>
          <a:blip r:embed="rId8"/>
          <a:srcRect/>
          <a:stretch>
            <a:fillRect/>
          </a:stretch>
        </p:blipFill>
        <p:spPr bwMode="auto">
          <a:xfrm>
            <a:off x="4032250" y="2903539"/>
            <a:ext cx="704850" cy="676275"/>
          </a:xfrm>
          <a:prstGeom prst="rect">
            <a:avLst/>
          </a:prstGeom>
          <a:noFill/>
          <a:ln w="9525" algn="ctr">
            <a:noFill/>
            <a:miter lim="800000"/>
            <a:headEnd/>
            <a:tailEnd/>
          </a:ln>
          <a:effectLst>
            <a:outerShdw dist="35921" dir="2700000" algn="ctr" rotWithShape="0">
              <a:srgbClr val="AFAFAF"/>
            </a:outerShdw>
          </a:effectLst>
        </p:spPr>
      </p:pic>
      <p:grpSp>
        <p:nvGrpSpPr>
          <p:cNvPr id="1039" name="Group 46"/>
          <p:cNvGrpSpPr>
            <a:grpSpLocks/>
          </p:cNvGrpSpPr>
          <p:nvPr/>
        </p:nvGrpSpPr>
        <p:grpSpPr bwMode="auto">
          <a:xfrm>
            <a:off x="4359276" y="4503739"/>
            <a:ext cx="3546475" cy="312737"/>
            <a:chOff x="2016" y="705"/>
            <a:chExt cx="2009" cy="2173"/>
          </a:xfrm>
        </p:grpSpPr>
        <p:sp>
          <p:nvSpPr>
            <p:cNvPr id="1067" name="Line 47"/>
            <p:cNvSpPr>
              <a:spLocks noChangeShapeType="1"/>
            </p:cNvSpPr>
            <p:nvPr/>
          </p:nvSpPr>
          <p:spPr bwMode="auto">
            <a:xfrm flipV="1">
              <a:off x="2016" y="1134"/>
              <a:ext cx="2009" cy="139"/>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latin typeface="Segoe UI Light" panose="020B0502040204020203" pitchFamily="34" charset="0"/>
                <a:cs typeface="Segoe UI Light" panose="020B0502040204020203" pitchFamily="34" charset="0"/>
              </a:endParaRPr>
            </a:p>
          </p:txBody>
        </p:sp>
        <p:sp>
          <p:nvSpPr>
            <p:cNvPr id="1068" name="Text Box 48"/>
            <p:cNvSpPr txBox="1">
              <a:spLocks noChangeArrowheads="1"/>
            </p:cNvSpPr>
            <p:nvPr/>
          </p:nvSpPr>
          <p:spPr bwMode="auto">
            <a:xfrm rot="-224136">
              <a:off x="2861" y="705"/>
              <a:ext cx="434" cy="2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endParaRPr lang="en-US" sz="1600" b="0">
                <a:latin typeface="Segoe UI Light" panose="020B0502040204020203" pitchFamily="34" charset="0"/>
                <a:cs typeface="Segoe UI Light" panose="020B0502040204020203" pitchFamily="34" charset="0"/>
              </a:endParaRPr>
            </a:p>
          </p:txBody>
        </p:sp>
      </p:grpSp>
      <p:sp>
        <p:nvSpPr>
          <p:cNvPr id="1040" name="Text Box 51"/>
          <p:cNvSpPr txBox="1">
            <a:spLocks noChangeArrowheads="1"/>
          </p:cNvSpPr>
          <p:nvPr/>
        </p:nvSpPr>
        <p:spPr bwMode="auto">
          <a:xfrm>
            <a:off x="2454276" y="5475288"/>
            <a:ext cx="1590675" cy="635000"/>
          </a:xfrm>
          <a:prstGeom prst="rect">
            <a:avLst/>
          </a:prstGeom>
          <a:solidFill>
            <a:schemeClr val="bg1">
              <a:alpha val="79999"/>
            </a:schemeClr>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latin typeface="Segoe UI Light" panose="020B0502040204020203" pitchFamily="34" charset="0"/>
                <a:cs typeface="Segoe UI Light" panose="020B0502040204020203" pitchFamily="34" charset="0"/>
              </a:rPr>
              <a:t>Information Author</a:t>
            </a:r>
            <a:endParaRPr lang="en-US" sz="1600" b="0">
              <a:latin typeface="Segoe UI Light" panose="020B0502040204020203" pitchFamily="34" charset="0"/>
              <a:cs typeface="Segoe UI Light" panose="020B0502040204020203" pitchFamily="34" charset="0"/>
            </a:endParaRPr>
          </a:p>
        </p:txBody>
      </p:sp>
      <p:sp>
        <p:nvSpPr>
          <p:cNvPr id="1041" name="Text Box 52"/>
          <p:cNvSpPr txBox="1">
            <a:spLocks noChangeArrowheads="1"/>
          </p:cNvSpPr>
          <p:nvPr/>
        </p:nvSpPr>
        <p:spPr bwMode="auto">
          <a:xfrm>
            <a:off x="8294688" y="5545139"/>
            <a:ext cx="1414462" cy="441325"/>
          </a:xfrm>
          <a:prstGeom prst="rect">
            <a:avLst/>
          </a:prstGeom>
          <a:solidFill>
            <a:schemeClr val="bg1">
              <a:alpha val="79999"/>
            </a:schemeClr>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latin typeface="Segoe UI Light" panose="020B0502040204020203" pitchFamily="34" charset="0"/>
                <a:cs typeface="Segoe UI Light" panose="020B0502040204020203" pitchFamily="34" charset="0"/>
              </a:rPr>
              <a:t>Recipient</a:t>
            </a:r>
            <a:endParaRPr lang="en-US" sz="1600" b="0">
              <a:latin typeface="Segoe UI Light" panose="020B0502040204020203" pitchFamily="34" charset="0"/>
              <a:cs typeface="Segoe UI Light" panose="020B0502040204020203" pitchFamily="34" charset="0"/>
            </a:endParaRPr>
          </a:p>
        </p:txBody>
      </p:sp>
      <p:grpSp>
        <p:nvGrpSpPr>
          <p:cNvPr id="1042" name="Group 53"/>
          <p:cNvGrpSpPr>
            <a:grpSpLocks/>
          </p:cNvGrpSpPr>
          <p:nvPr/>
        </p:nvGrpSpPr>
        <p:grpSpPr bwMode="auto">
          <a:xfrm rot="2648721">
            <a:off x="6450014" y="3117850"/>
            <a:ext cx="1874837" cy="312738"/>
            <a:chOff x="2016" y="672"/>
            <a:chExt cx="2009" cy="2166"/>
          </a:xfrm>
        </p:grpSpPr>
        <p:sp>
          <p:nvSpPr>
            <p:cNvPr id="1065" name="Line 54"/>
            <p:cNvSpPr>
              <a:spLocks noChangeShapeType="1"/>
            </p:cNvSpPr>
            <p:nvPr/>
          </p:nvSpPr>
          <p:spPr bwMode="auto">
            <a:xfrm flipV="1">
              <a:off x="2016" y="1134"/>
              <a:ext cx="2009" cy="139"/>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latin typeface="Segoe UI Light" panose="020B0502040204020203" pitchFamily="34" charset="0"/>
                <a:cs typeface="Segoe UI Light" panose="020B0502040204020203" pitchFamily="34" charset="0"/>
              </a:endParaRPr>
            </a:p>
          </p:txBody>
        </p:sp>
        <p:sp>
          <p:nvSpPr>
            <p:cNvPr id="1066" name="Text Box 55"/>
            <p:cNvSpPr txBox="1">
              <a:spLocks noChangeArrowheads="1"/>
            </p:cNvSpPr>
            <p:nvPr/>
          </p:nvSpPr>
          <p:spPr bwMode="auto">
            <a:xfrm rot="-224136">
              <a:off x="2861" y="672"/>
              <a:ext cx="434" cy="2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endParaRPr lang="en-US" sz="1600" b="0">
                <a:latin typeface="Segoe UI Light" panose="020B0502040204020203" pitchFamily="34" charset="0"/>
                <a:cs typeface="Segoe UI Light" panose="020B0502040204020203" pitchFamily="34" charset="0"/>
              </a:endParaRPr>
            </a:p>
          </p:txBody>
        </p:sp>
      </p:grpSp>
      <p:grpSp>
        <p:nvGrpSpPr>
          <p:cNvPr id="1043" name="Group 56"/>
          <p:cNvGrpSpPr>
            <a:grpSpLocks/>
          </p:cNvGrpSpPr>
          <p:nvPr/>
        </p:nvGrpSpPr>
        <p:grpSpPr bwMode="auto">
          <a:xfrm rot="-8151633">
            <a:off x="6759575" y="2763839"/>
            <a:ext cx="1874838" cy="312737"/>
            <a:chOff x="2016" y="672"/>
            <a:chExt cx="2009" cy="2166"/>
          </a:xfrm>
        </p:grpSpPr>
        <p:sp>
          <p:nvSpPr>
            <p:cNvPr id="1063" name="Line 57"/>
            <p:cNvSpPr>
              <a:spLocks noChangeShapeType="1"/>
            </p:cNvSpPr>
            <p:nvPr/>
          </p:nvSpPr>
          <p:spPr bwMode="auto">
            <a:xfrm flipV="1">
              <a:off x="2016" y="1134"/>
              <a:ext cx="2009" cy="139"/>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latin typeface="Segoe UI Light" panose="020B0502040204020203" pitchFamily="34" charset="0"/>
                <a:cs typeface="Segoe UI Light" panose="020B0502040204020203" pitchFamily="34" charset="0"/>
              </a:endParaRPr>
            </a:p>
          </p:txBody>
        </p:sp>
        <p:sp>
          <p:nvSpPr>
            <p:cNvPr id="1064" name="Text Box 58"/>
            <p:cNvSpPr txBox="1">
              <a:spLocks noChangeArrowheads="1"/>
            </p:cNvSpPr>
            <p:nvPr/>
          </p:nvSpPr>
          <p:spPr bwMode="auto">
            <a:xfrm rot="-224136">
              <a:off x="2861" y="672"/>
              <a:ext cx="434" cy="2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endParaRPr lang="en-US" sz="1600" b="0">
                <a:latin typeface="Segoe UI Light" panose="020B0502040204020203" pitchFamily="34" charset="0"/>
                <a:cs typeface="Segoe UI Light" panose="020B0502040204020203" pitchFamily="34" charset="0"/>
              </a:endParaRPr>
            </a:p>
          </p:txBody>
        </p:sp>
      </p:grpSp>
      <p:sp>
        <p:nvSpPr>
          <p:cNvPr id="1064000" name="AutoShape 64"/>
          <p:cNvSpPr>
            <a:spLocks noChangeArrowheads="1"/>
          </p:cNvSpPr>
          <p:nvPr/>
        </p:nvSpPr>
        <p:spPr bwMode="auto">
          <a:xfrm>
            <a:off x="3571875" y="2466975"/>
            <a:ext cx="444500" cy="401638"/>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Segoe UI Light" panose="020B0502040204020203" pitchFamily="34" charset="0"/>
                <a:cs typeface="Segoe UI Light" panose="020B0502040204020203" pitchFamily="34" charset="0"/>
              </a:rPr>
              <a:t>1</a:t>
            </a:r>
          </a:p>
        </p:txBody>
      </p:sp>
      <p:sp>
        <p:nvSpPr>
          <p:cNvPr id="1064001" name="AutoShape 65"/>
          <p:cNvSpPr>
            <a:spLocks noChangeArrowheads="1"/>
          </p:cNvSpPr>
          <p:nvPr/>
        </p:nvSpPr>
        <p:spPr bwMode="auto">
          <a:xfrm>
            <a:off x="2209800" y="4111625"/>
            <a:ext cx="444500" cy="401638"/>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Segoe UI Light" panose="020B0502040204020203" pitchFamily="34" charset="0"/>
                <a:cs typeface="Segoe UI Light" panose="020B0502040204020203" pitchFamily="34" charset="0"/>
              </a:rPr>
              <a:t>2</a:t>
            </a:r>
          </a:p>
        </p:txBody>
      </p:sp>
      <p:sp>
        <p:nvSpPr>
          <p:cNvPr id="1064002" name="AutoShape 66"/>
          <p:cNvSpPr>
            <a:spLocks noChangeArrowheads="1"/>
          </p:cNvSpPr>
          <p:nvPr/>
        </p:nvSpPr>
        <p:spPr bwMode="auto">
          <a:xfrm>
            <a:off x="5851525" y="4025900"/>
            <a:ext cx="444500" cy="401638"/>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Segoe UI Light" panose="020B0502040204020203" pitchFamily="34" charset="0"/>
                <a:cs typeface="Segoe UI Light" panose="020B0502040204020203" pitchFamily="34" charset="0"/>
              </a:rPr>
              <a:t>3</a:t>
            </a:r>
          </a:p>
        </p:txBody>
      </p:sp>
      <p:sp>
        <p:nvSpPr>
          <p:cNvPr id="1064004" name="AutoShape 68"/>
          <p:cNvSpPr>
            <a:spLocks noChangeArrowheads="1"/>
          </p:cNvSpPr>
          <p:nvPr/>
        </p:nvSpPr>
        <p:spPr bwMode="auto">
          <a:xfrm>
            <a:off x="9612313" y="3478214"/>
            <a:ext cx="444500" cy="401637"/>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Segoe UI Light" panose="020B0502040204020203" pitchFamily="34" charset="0"/>
                <a:cs typeface="Segoe UI Light" panose="020B0502040204020203" pitchFamily="34" charset="0"/>
              </a:rPr>
              <a:t>5</a:t>
            </a:r>
          </a:p>
        </p:txBody>
      </p:sp>
      <p:pic>
        <p:nvPicPr>
          <p:cNvPr id="1064007" name="Picture 71"/>
          <p:cNvPicPr>
            <a:picLocks noChangeAspect="1" noChangeArrowheads="1"/>
          </p:cNvPicPr>
          <p:nvPr/>
        </p:nvPicPr>
        <p:blipFill>
          <a:blip r:embed="rId9"/>
          <a:srcRect/>
          <a:stretch>
            <a:fillRect/>
          </a:stretch>
        </p:blipFill>
        <p:spPr bwMode="auto">
          <a:xfrm>
            <a:off x="6872288" y="1822450"/>
            <a:ext cx="596900" cy="573088"/>
          </a:xfrm>
          <a:prstGeom prst="rect">
            <a:avLst/>
          </a:prstGeom>
          <a:noFill/>
          <a:ln w="9525" algn="ctr">
            <a:noFill/>
            <a:miter lim="800000"/>
            <a:headEnd/>
            <a:tailEnd/>
          </a:ln>
          <a:effectLst>
            <a:outerShdw dist="35921" dir="2700000" algn="ctr" rotWithShape="0">
              <a:srgbClr val="AFAFAF"/>
            </a:outerShdw>
          </a:effectLst>
        </p:spPr>
      </p:pic>
      <p:pic>
        <p:nvPicPr>
          <p:cNvPr id="1064009" name="Picture 73"/>
          <p:cNvPicPr>
            <a:picLocks noChangeAspect="1" noChangeArrowheads="1"/>
          </p:cNvPicPr>
          <p:nvPr/>
        </p:nvPicPr>
        <p:blipFill>
          <a:blip r:embed="rId10"/>
          <a:srcRect/>
          <a:stretch>
            <a:fillRect/>
          </a:stretch>
        </p:blipFill>
        <p:spPr bwMode="auto">
          <a:xfrm>
            <a:off x="7302501" y="1714500"/>
            <a:ext cx="549275" cy="520700"/>
          </a:xfrm>
          <a:prstGeom prst="rect">
            <a:avLst/>
          </a:prstGeom>
          <a:noFill/>
          <a:ln w="9525" algn="ctr">
            <a:noFill/>
            <a:miter lim="800000"/>
            <a:headEnd/>
            <a:tailEnd/>
          </a:ln>
          <a:effectLst>
            <a:outerShdw dist="35921" dir="2700000" algn="ctr" rotWithShape="0">
              <a:srgbClr val="AFAFAF"/>
            </a:outerShdw>
          </a:effectLst>
        </p:spPr>
      </p:pic>
      <p:grpSp>
        <p:nvGrpSpPr>
          <p:cNvPr id="1050" name="Group 95"/>
          <p:cNvGrpSpPr>
            <a:grpSpLocks/>
          </p:cNvGrpSpPr>
          <p:nvPr/>
        </p:nvGrpSpPr>
        <p:grpSpPr bwMode="auto">
          <a:xfrm>
            <a:off x="3408364" y="3822700"/>
            <a:ext cx="561975" cy="857250"/>
            <a:chOff x="1143" y="2627"/>
            <a:chExt cx="354" cy="540"/>
          </a:xfrm>
        </p:grpSpPr>
        <p:pic>
          <p:nvPicPr>
            <p:cNvPr id="1064030" name="Picture 94"/>
            <p:cNvPicPr>
              <a:picLocks noChangeAspect="1" noChangeArrowheads="1"/>
            </p:cNvPicPr>
            <p:nvPr/>
          </p:nvPicPr>
          <p:blipFill>
            <a:blip r:embed="rId11"/>
            <a:srcRect/>
            <a:stretch>
              <a:fillRect/>
            </a:stretch>
          </p:blipFill>
          <p:spPr bwMode="auto">
            <a:xfrm>
              <a:off x="1143" y="2627"/>
              <a:ext cx="354" cy="540"/>
            </a:xfrm>
            <a:prstGeom prst="rect">
              <a:avLst/>
            </a:prstGeom>
            <a:noFill/>
            <a:ln w="9525" algn="ctr">
              <a:noFill/>
              <a:miter lim="800000"/>
              <a:headEnd/>
              <a:tailEnd/>
            </a:ln>
            <a:effectLst>
              <a:outerShdw dist="35921" dir="2700000" algn="ctr" rotWithShape="0">
                <a:srgbClr val="AFAFAF"/>
              </a:outerShdw>
            </a:effectLst>
          </p:spPr>
        </p:pic>
        <p:graphicFrame>
          <p:nvGraphicFramePr>
            <p:cNvPr id="1028" name="Object 87"/>
            <p:cNvGraphicFramePr>
              <a:graphicFrameLocks noChangeAspect="1"/>
            </p:cNvGraphicFramePr>
            <p:nvPr/>
          </p:nvGraphicFramePr>
          <p:xfrm>
            <a:off x="1164" y="2927"/>
            <a:ext cx="173" cy="173"/>
          </p:xfrm>
          <a:graphic>
            <a:graphicData uri="http://schemas.openxmlformats.org/presentationml/2006/ole">
              <mc:AlternateContent xmlns:mc="http://schemas.openxmlformats.org/markup-compatibility/2006">
                <mc:Choice xmlns:v="urn:schemas-microsoft-com:vml" Requires="v">
                  <p:oleObj spid="_x0000_s2218" name="Visio" r:id="rId12" imgW="1400251" imgH="1400251" progId="Visio.Drawing.11">
                    <p:embed/>
                  </p:oleObj>
                </mc:Choice>
                <mc:Fallback>
                  <p:oleObj name="Visio" r:id="rId12" imgW="1400251" imgH="1400251" progId="Visio.Drawing.1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64" y="2927"/>
                          <a:ext cx="173" cy="173"/>
                        </a:xfrm>
                        <a:prstGeom prst="rect">
                          <a:avLst/>
                        </a:prstGeom>
                        <a:noFill/>
                        <a:ln>
                          <a:noFill/>
                        </a:ln>
                        <a:effectLst/>
                        <a:extLst>
                          <a:ext uri="{909E8E84-426E-40DD-AFC4-6F175D3DCCD1}">
                            <a14:hiddenFill xmlns:a14="http://schemas.microsoft.com/office/drawing/2010/main">
                              <a:gradFill rotWithShape="1">
                                <a:gsLst>
                                  <a:gs pos="0">
                                    <a:srgbClr val="E4CD9A"/>
                                  </a:gs>
                                  <a:gs pos="100000">
                                    <a:srgbClr val="EEEFD7"/>
                                  </a:gs>
                                </a:gsLst>
                                <a:lin ang="2700000" scaled="1"/>
                              </a:gra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pic>
                  </p:oleObj>
                </mc:Fallback>
              </mc:AlternateContent>
            </a:graphicData>
          </a:graphic>
        </p:graphicFrame>
        <p:pic>
          <p:nvPicPr>
            <p:cNvPr id="1064027" name="Picture 91"/>
            <p:cNvPicPr>
              <a:picLocks noChangeAspect="1" noChangeArrowheads="1"/>
            </p:cNvPicPr>
            <p:nvPr/>
          </p:nvPicPr>
          <p:blipFill>
            <a:blip r:embed="rId14"/>
            <a:srcRect/>
            <a:stretch>
              <a:fillRect/>
            </a:stretch>
          </p:blipFill>
          <p:spPr bwMode="auto">
            <a:xfrm>
              <a:off x="1169" y="2720"/>
              <a:ext cx="167" cy="167"/>
            </a:xfrm>
            <a:prstGeom prst="rect">
              <a:avLst/>
            </a:prstGeom>
            <a:noFill/>
            <a:ln w="9525" algn="ctr">
              <a:noFill/>
              <a:miter lim="800000"/>
              <a:headEnd/>
              <a:tailEnd/>
            </a:ln>
            <a:effectLst>
              <a:outerShdw dist="35921" dir="2700000" algn="ctr" rotWithShape="0">
                <a:srgbClr val="AFAFAF"/>
              </a:outerShdw>
            </a:effectLst>
          </p:spPr>
        </p:pic>
      </p:grpSp>
      <p:grpSp>
        <p:nvGrpSpPr>
          <p:cNvPr id="1051" name="Group 96"/>
          <p:cNvGrpSpPr>
            <a:grpSpLocks/>
          </p:cNvGrpSpPr>
          <p:nvPr/>
        </p:nvGrpSpPr>
        <p:grpSpPr bwMode="auto">
          <a:xfrm>
            <a:off x="5810251" y="4660900"/>
            <a:ext cx="561975" cy="857250"/>
            <a:chOff x="1143" y="2627"/>
            <a:chExt cx="354" cy="540"/>
          </a:xfrm>
        </p:grpSpPr>
        <p:pic>
          <p:nvPicPr>
            <p:cNvPr id="1064033" name="Picture 97"/>
            <p:cNvPicPr>
              <a:picLocks noChangeAspect="1" noChangeArrowheads="1"/>
            </p:cNvPicPr>
            <p:nvPr/>
          </p:nvPicPr>
          <p:blipFill>
            <a:blip r:embed="rId11"/>
            <a:srcRect/>
            <a:stretch>
              <a:fillRect/>
            </a:stretch>
          </p:blipFill>
          <p:spPr bwMode="auto">
            <a:xfrm>
              <a:off x="1143" y="2627"/>
              <a:ext cx="354" cy="540"/>
            </a:xfrm>
            <a:prstGeom prst="rect">
              <a:avLst/>
            </a:prstGeom>
            <a:noFill/>
            <a:ln w="9525" algn="ctr">
              <a:noFill/>
              <a:miter lim="800000"/>
              <a:headEnd/>
              <a:tailEnd/>
            </a:ln>
            <a:effectLst>
              <a:outerShdw dist="35921" dir="2700000" algn="ctr" rotWithShape="0">
                <a:srgbClr val="AFAFAF"/>
              </a:outerShdw>
            </a:effectLst>
          </p:spPr>
        </p:pic>
        <p:graphicFrame>
          <p:nvGraphicFramePr>
            <p:cNvPr id="1027" name="Object 98"/>
            <p:cNvGraphicFramePr>
              <a:graphicFrameLocks noChangeAspect="1"/>
            </p:cNvGraphicFramePr>
            <p:nvPr/>
          </p:nvGraphicFramePr>
          <p:xfrm>
            <a:off x="1164" y="2927"/>
            <a:ext cx="173" cy="173"/>
          </p:xfrm>
          <a:graphic>
            <a:graphicData uri="http://schemas.openxmlformats.org/presentationml/2006/ole">
              <mc:AlternateContent xmlns:mc="http://schemas.openxmlformats.org/markup-compatibility/2006">
                <mc:Choice xmlns:v="urn:schemas-microsoft-com:vml" Requires="v">
                  <p:oleObj spid="_x0000_s2219" name="Visio" r:id="rId15" imgW="1400251" imgH="1400251" progId="Visio.Drawing.11">
                    <p:embed/>
                  </p:oleObj>
                </mc:Choice>
                <mc:Fallback>
                  <p:oleObj name="Visio" r:id="rId15" imgW="1400251" imgH="1400251" progId="Visio.Drawing.1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64" y="2927"/>
                          <a:ext cx="173" cy="173"/>
                        </a:xfrm>
                        <a:prstGeom prst="rect">
                          <a:avLst/>
                        </a:prstGeom>
                        <a:noFill/>
                        <a:ln>
                          <a:noFill/>
                        </a:ln>
                        <a:effectLst/>
                        <a:extLst>
                          <a:ext uri="{909E8E84-426E-40DD-AFC4-6F175D3DCCD1}">
                            <a14:hiddenFill xmlns:a14="http://schemas.microsoft.com/office/drawing/2010/main">
                              <a:gradFill rotWithShape="1">
                                <a:gsLst>
                                  <a:gs pos="0">
                                    <a:srgbClr val="E4CD9A"/>
                                  </a:gs>
                                  <a:gs pos="100000">
                                    <a:srgbClr val="EEEFD7"/>
                                  </a:gs>
                                </a:gsLst>
                                <a:lin ang="2700000" scaled="1"/>
                              </a:gra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pic>
                  </p:oleObj>
                </mc:Fallback>
              </mc:AlternateContent>
            </a:graphicData>
          </a:graphic>
        </p:graphicFrame>
        <p:pic>
          <p:nvPicPr>
            <p:cNvPr id="1064035" name="Picture 99"/>
            <p:cNvPicPr>
              <a:picLocks noChangeAspect="1" noChangeArrowheads="1"/>
            </p:cNvPicPr>
            <p:nvPr/>
          </p:nvPicPr>
          <p:blipFill>
            <a:blip r:embed="rId14"/>
            <a:srcRect/>
            <a:stretch>
              <a:fillRect/>
            </a:stretch>
          </p:blipFill>
          <p:spPr bwMode="auto">
            <a:xfrm>
              <a:off x="1169" y="2720"/>
              <a:ext cx="167" cy="167"/>
            </a:xfrm>
            <a:prstGeom prst="rect">
              <a:avLst/>
            </a:prstGeom>
            <a:noFill/>
            <a:ln w="9525" algn="ctr">
              <a:noFill/>
              <a:miter lim="800000"/>
              <a:headEnd/>
              <a:tailEnd/>
            </a:ln>
            <a:effectLst>
              <a:outerShdw dist="35921" dir="2700000" algn="ctr" rotWithShape="0">
                <a:srgbClr val="AFAFAF"/>
              </a:outerShdw>
            </a:effectLst>
          </p:spPr>
        </p:pic>
      </p:grpSp>
      <p:pic>
        <p:nvPicPr>
          <p:cNvPr id="1063953" name="Picture 17"/>
          <p:cNvPicPr>
            <a:picLocks noChangeAspect="1" noChangeArrowheads="1"/>
          </p:cNvPicPr>
          <p:nvPr/>
        </p:nvPicPr>
        <p:blipFill>
          <a:blip r:embed="rId16"/>
          <a:srcRect/>
          <a:stretch>
            <a:fillRect/>
          </a:stretch>
        </p:blipFill>
        <p:spPr bwMode="auto">
          <a:xfrm>
            <a:off x="6194425" y="5033964"/>
            <a:ext cx="393700" cy="631825"/>
          </a:xfrm>
          <a:prstGeom prst="rect">
            <a:avLst/>
          </a:prstGeom>
          <a:noFill/>
          <a:ln w="9525" algn="ctr">
            <a:noFill/>
            <a:miter lim="800000"/>
            <a:headEnd/>
            <a:tailEnd/>
          </a:ln>
          <a:effectLst>
            <a:outerShdw dist="35921" dir="2700000" algn="ctr" rotWithShape="0">
              <a:srgbClr val="AFAFAF"/>
            </a:outerShdw>
          </a:effectLst>
        </p:spPr>
      </p:pic>
      <p:grpSp>
        <p:nvGrpSpPr>
          <p:cNvPr id="1053" name="Group 100"/>
          <p:cNvGrpSpPr>
            <a:grpSpLocks/>
          </p:cNvGrpSpPr>
          <p:nvPr/>
        </p:nvGrpSpPr>
        <p:grpSpPr bwMode="auto">
          <a:xfrm>
            <a:off x="8899526" y="3792538"/>
            <a:ext cx="561975" cy="857250"/>
            <a:chOff x="1143" y="2627"/>
            <a:chExt cx="354" cy="540"/>
          </a:xfrm>
        </p:grpSpPr>
        <p:pic>
          <p:nvPicPr>
            <p:cNvPr id="1064037" name="Picture 101"/>
            <p:cNvPicPr>
              <a:picLocks noChangeAspect="1" noChangeArrowheads="1"/>
            </p:cNvPicPr>
            <p:nvPr/>
          </p:nvPicPr>
          <p:blipFill>
            <a:blip r:embed="rId11"/>
            <a:srcRect/>
            <a:stretch>
              <a:fillRect/>
            </a:stretch>
          </p:blipFill>
          <p:spPr bwMode="auto">
            <a:xfrm>
              <a:off x="1143" y="2627"/>
              <a:ext cx="354" cy="540"/>
            </a:xfrm>
            <a:prstGeom prst="rect">
              <a:avLst/>
            </a:prstGeom>
            <a:noFill/>
            <a:ln w="9525" algn="ctr">
              <a:noFill/>
              <a:miter lim="800000"/>
              <a:headEnd/>
              <a:tailEnd/>
            </a:ln>
            <a:effectLst>
              <a:outerShdw dist="35921" dir="2700000" algn="ctr" rotWithShape="0">
                <a:srgbClr val="AFAFAF"/>
              </a:outerShdw>
            </a:effectLst>
          </p:spPr>
        </p:pic>
        <p:graphicFrame>
          <p:nvGraphicFramePr>
            <p:cNvPr id="1026" name="Object 102"/>
            <p:cNvGraphicFramePr>
              <a:graphicFrameLocks noChangeAspect="1"/>
            </p:cNvGraphicFramePr>
            <p:nvPr/>
          </p:nvGraphicFramePr>
          <p:xfrm>
            <a:off x="1164" y="2927"/>
            <a:ext cx="173" cy="173"/>
          </p:xfrm>
          <a:graphic>
            <a:graphicData uri="http://schemas.openxmlformats.org/presentationml/2006/ole">
              <mc:AlternateContent xmlns:mc="http://schemas.openxmlformats.org/markup-compatibility/2006">
                <mc:Choice xmlns:v="urn:schemas-microsoft-com:vml" Requires="v">
                  <p:oleObj spid="_x0000_s2220" name="Visio" r:id="rId17" imgW="1400251" imgH="1400251" progId="Visio.Drawing.11">
                    <p:embed/>
                  </p:oleObj>
                </mc:Choice>
                <mc:Fallback>
                  <p:oleObj name="Visio" r:id="rId17" imgW="1400251" imgH="1400251" progId="Visio.Drawing.1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64" y="2927"/>
                          <a:ext cx="173" cy="173"/>
                        </a:xfrm>
                        <a:prstGeom prst="rect">
                          <a:avLst/>
                        </a:prstGeom>
                        <a:noFill/>
                        <a:ln>
                          <a:noFill/>
                        </a:ln>
                        <a:effectLst/>
                        <a:extLst>
                          <a:ext uri="{909E8E84-426E-40DD-AFC4-6F175D3DCCD1}">
                            <a14:hiddenFill xmlns:a14="http://schemas.microsoft.com/office/drawing/2010/main">
                              <a:gradFill rotWithShape="1">
                                <a:gsLst>
                                  <a:gs pos="0">
                                    <a:srgbClr val="E4CD9A"/>
                                  </a:gs>
                                  <a:gs pos="100000">
                                    <a:srgbClr val="EEEFD7"/>
                                  </a:gs>
                                </a:gsLst>
                                <a:lin ang="2700000" scaled="1"/>
                              </a:gra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pic>
                  </p:oleObj>
                </mc:Fallback>
              </mc:AlternateContent>
            </a:graphicData>
          </a:graphic>
        </p:graphicFrame>
        <p:pic>
          <p:nvPicPr>
            <p:cNvPr id="1064039" name="Picture 103"/>
            <p:cNvPicPr>
              <a:picLocks noChangeAspect="1" noChangeArrowheads="1"/>
            </p:cNvPicPr>
            <p:nvPr/>
          </p:nvPicPr>
          <p:blipFill>
            <a:blip r:embed="rId14"/>
            <a:srcRect/>
            <a:stretch>
              <a:fillRect/>
            </a:stretch>
          </p:blipFill>
          <p:spPr bwMode="auto">
            <a:xfrm>
              <a:off x="1169" y="2720"/>
              <a:ext cx="167" cy="167"/>
            </a:xfrm>
            <a:prstGeom prst="rect">
              <a:avLst/>
            </a:prstGeom>
            <a:noFill/>
            <a:ln w="9525" algn="ctr">
              <a:noFill/>
              <a:miter lim="800000"/>
              <a:headEnd/>
              <a:tailEnd/>
            </a:ln>
            <a:effectLst>
              <a:outerShdw dist="35921" dir="2700000" algn="ctr" rotWithShape="0">
                <a:srgbClr val="AFAFAF"/>
              </a:outerShdw>
            </a:effectLst>
          </p:spPr>
        </p:pic>
      </p:grpSp>
      <p:pic>
        <p:nvPicPr>
          <p:cNvPr id="1063986" name="Picture 50"/>
          <p:cNvPicPr>
            <a:picLocks noChangeAspect="1" noChangeArrowheads="1"/>
          </p:cNvPicPr>
          <p:nvPr/>
        </p:nvPicPr>
        <p:blipFill>
          <a:blip r:embed="rId18"/>
          <a:srcRect/>
          <a:stretch>
            <a:fillRect/>
          </a:stretch>
        </p:blipFill>
        <p:spPr bwMode="auto">
          <a:xfrm>
            <a:off x="9286875" y="4006850"/>
            <a:ext cx="427038" cy="647700"/>
          </a:xfrm>
          <a:prstGeom prst="rect">
            <a:avLst/>
          </a:prstGeom>
          <a:noFill/>
          <a:ln w="9525" algn="ctr">
            <a:noFill/>
            <a:miter lim="800000"/>
            <a:headEnd/>
            <a:tailEnd/>
          </a:ln>
          <a:effectLst>
            <a:outerShdw dist="35921" dir="2700000" algn="ctr" rotWithShape="0">
              <a:srgbClr val="AFAFAF"/>
            </a:outerShdw>
          </a:effectLst>
        </p:spPr>
      </p:pic>
      <p:pic>
        <p:nvPicPr>
          <p:cNvPr id="1064041" name="Picture 105"/>
          <p:cNvPicPr>
            <a:picLocks noChangeAspect="1" noChangeArrowheads="1"/>
          </p:cNvPicPr>
          <p:nvPr/>
        </p:nvPicPr>
        <p:blipFill>
          <a:blip r:embed="rId19"/>
          <a:srcRect/>
          <a:stretch>
            <a:fillRect/>
          </a:stretch>
        </p:blipFill>
        <p:spPr bwMode="auto">
          <a:xfrm>
            <a:off x="7396163" y="3209926"/>
            <a:ext cx="423862" cy="690563"/>
          </a:xfrm>
          <a:prstGeom prst="rect">
            <a:avLst/>
          </a:prstGeom>
          <a:noFill/>
          <a:ln w="9525" algn="ctr">
            <a:noFill/>
            <a:miter lim="800000"/>
            <a:headEnd/>
            <a:tailEnd/>
          </a:ln>
          <a:effectLst>
            <a:outerShdw dist="35921" dir="2700000" algn="ctr" rotWithShape="0">
              <a:srgbClr val="AFAFAF"/>
            </a:outerShdw>
          </a:effectLst>
        </p:spPr>
      </p:pic>
      <p:sp>
        <p:nvSpPr>
          <p:cNvPr id="1064003" name="AutoShape 67"/>
          <p:cNvSpPr>
            <a:spLocks noChangeArrowheads="1"/>
          </p:cNvSpPr>
          <p:nvPr/>
        </p:nvSpPr>
        <p:spPr bwMode="auto">
          <a:xfrm>
            <a:off x="7224713" y="2847975"/>
            <a:ext cx="444500" cy="401638"/>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Segoe UI Light" panose="020B0502040204020203" pitchFamily="34" charset="0"/>
                <a:cs typeface="Segoe UI Light" panose="020B0502040204020203" pitchFamily="34" charset="0"/>
              </a:rPr>
              <a:t>4</a:t>
            </a:r>
          </a:p>
        </p:txBody>
      </p:sp>
      <p:pic>
        <p:nvPicPr>
          <p:cNvPr id="48" name="Picture 4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816867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p:txBody>
          <a:bodyPr/>
          <a:lstStyle/>
          <a:p>
            <a:pPr eaLnBrk="1" hangingPunct="1"/>
            <a:r>
              <a:rPr lang="en-US" smtClean="0"/>
              <a:t>Options for Using AD RMS</a:t>
            </a:r>
          </a:p>
        </p:txBody>
      </p:sp>
      <p:graphicFrame>
        <p:nvGraphicFramePr>
          <p:cNvPr id="11296" name="Group 32"/>
          <p:cNvGraphicFramePr>
            <a:graphicFrameLocks noGrp="1"/>
          </p:cNvGraphicFramePr>
          <p:nvPr>
            <p:ph idx="1"/>
            <p:extLst>
              <p:ext uri="{D42A27DB-BD31-4B8C-83A1-F6EECF244321}">
                <p14:modId xmlns:p14="http://schemas.microsoft.com/office/powerpoint/2010/main" val="4211464441"/>
              </p:ext>
            </p:extLst>
          </p:nvPr>
        </p:nvGraphicFramePr>
        <p:xfrm>
          <a:off x="1728788" y="927101"/>
          <a:ext cx="8685212" cy="5224463"/>
        </p:xfrm>
        <a:graphic>
          <a:graphicData uri="http://schemas.openxmlformats.org/drawingml/2006/table">
            <a:tbl>
              <a:tblPr/>
              <a:tblGrid>
                <a:gridCol w="2608148"/>
                <a:gridCol w="2141233"/>
                <a:gridCol w="3935831"/>
              </a:tblGrid>
              <a:tr h="688983">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6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Action</a:t>
                      </a:r>
                    </a:p>
                  </a:txBody>
                  <a:tcPr marL="91439" marR="91439" marT="91441" marB="91441"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600" b="1"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Application</a:t>
                      </a:r>
                    </a:p>
                  </a:txBody>
                  <a:tcPr marL="91439" marR="91439" marT="91441" marB="91441"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600" b="1"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Features</a:t>
                      </a:r>
                    </a:p>
                  </a:txBody>
                  <a:tcPr marL="91439" marR="91439" marT="91441" marB="91441"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r>
              <a:tr h="117044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Protect Sensitive Files </a:t>
                      </a:r>
                    </a:p>
                  </a:txBody>
                  <a:tcPr marL="91439" marR="91439" marT="91441" marB="91441"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6213" marR="0" lvl="0" indent="-176213" algn="l" defTabSz="914400" rtl="0" eaLnBrk="1" fontAlgn="base" latinLnBrk="0" hangingPunct="1">
                        <a:lnSpc>
                          <a:spcPct val="90000"/>
                        </a:lnSpc>
                        <a:spcBef>
                          <a:spcPct val="30000"/>
                        </a:spcBef>
                        <a:spcAft>
                          <a:spcPct val="0"/>
                        </a:spcAft>
                        <a:buClr>
                          <a:schemeClr val="hlink"/>
                        </a:buClr>
                        <a:buSzPct val="90000"/>
                        <a:buFontTx/>
                        <a:buNone/>
                        <a:tabLst/>
                      </a:pPr>
                      <a:r>
                        <a:rPr kumimoji="0" 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Microsoft® Office:</a:t>
                      </a:r>
                    </a:p>
                    <a:p>
                      <a:pPr marL="176213" marR="0" lvl="0" indent="-176213" algn="l" defTabSz="914400" rtl="0" eaLnBrk="1" fontAlgn="base" latinLnBrk="0" hangingPunct="1">
                        <a:lnSpc>
                          <a:spcPct val="90000"/>
                        </a:lnSpc>
                        <a:spcBef>
                          <a:spcPct val="30000"/>
                        </a:spcBef>
                        <a:spcAft>
                          <a:spcPct val="0"/>
                        </a:spcAft>
                        <a:buClr>
                          <a:schemeClr val="hlink"/>
                        </a:buClr>
                        <a:buSzPct val="90000"/>
                        <a:buFontTx/>
                        <a:buChar char="•"/>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Word</a:t>
                      </a:r>
                    </a:p>
                    <a:p>
                      <a:pPr marL="176213" marR="0" lvl="0" indent="-176213" algn="l" defTabSz="914400" rtl="0" eaLnBrk="1" fontAlgn="base" latinLnBrk="0" hangingPunct="1">
                        <a:lnSpc>
                          <a:spcPct val="90000"/>
                        </a:lnSpc>
                        <a:spcBef>
                          <a:spcPct val="30000"/>
                        </a:spcBef>
                        <a:spcAft>
                          <a:spcPct val="0"/>
                        </a:spcAft>
                        <a:buClr>
                          <a:schemeClr val="hlink"/>
                        </a:buClr>
                        <a:buSzPct val="90000"/>
                        <a:buFontTx/>
                        <a:buChar char="•"/>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Excel® </a:t>
                      </a:r>
                    </a:p>
                    <a:p>
                      <a:pPr marL="176213" marR="0" lvl="0" indent="-176213" algn="l" defTabSz="914400" rtl="0" eaLnBrk="1" fontAlgn="base" latinLnBrk="0" hangingPunct="1">
                        <a:lnSpc>
                          <a:spcPct val="90000"/>
                        </a:lnSpc>
                        <a:spcBef>
                          <a:spcPct val="30000"/>
                        </a:spcBef>
                        <a:spcAft>
                          <a:spcPct val="0"/>
                        </a:spcAft>
                        <a:buClr>
                          <a:schemeClr val="hlink"/>
                        </a:buClr>
                        <a:buSzPct val="90000"/>
                        <a:buFontTx/>
                        <a:buChar char="•"/>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PowerPoint® </a:t>
                      </a:r>
                    </a:p>
                  </a:txBody>
                  <a:tcPr marL="91439" marR="91439" marT="91441" marB="91441"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177800" marR="0" lvl="0" indent="-177800" algn="l" defTabSz="914400" rtl="0" eaLnBrk="1" fontAlgn="base" latinLnBrk="0" hangingPunct="1">
                        <a:lnSpc>
                          <a:spcPct val="90000"/>
                        </a:lnSpc>
                        <a:spcBef>
                          <a:spcPct val="30000"/>
                        </a:spcBef>
                        <a:spcAft>
                          <a:spcPct val="0"/>
                        </a:spcAft>
                        <a:buClr>
                          <a:schemeClr val="hlink"/>
                        </a:buClr>
                        <a:buSzPct val="90000"/>
                        <a:buFontTx/>
                        <a:buChar char="•"/>
                        <a:tabLst/>
                      </a:pPr>
                      <a:r>
                        <a:rPr kumimoji="0" 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Set rights (View, Change, Print)</a:t>
                      </a:r>
                    </a:p>
                    <a:p>
                      <a:pPr marL="177800" marR="0" lvl="0" indent="-177800" algn="l" defTabSz="914400" rtl="0" eaLnBrk="1" fontAlgn="base" latinLnBrk="0" hangingPunct="1">
                        <a:lnSpc>
                          <a:spcPct val="90000"/>
                        </a:lnSpc>
                        <a:spcBef>
                          <a:spcPct val="30000"/>
                        </a:spcBef>
                        <a:spcAft>
                          <a:spcPct val="0"/>
                        </a:spcAft>
                        <a:buClr>
                          <a:schemeClr val="hlink"/>
                        </a:buClr>
                        <a:buSzPct val="90000"/>
                        <a:buFontTx/>
                        <a:buChar char="•"/>
                        <a:tabLst/>
                      </a:pPr>
                      <a:r>
                        <a:rPr kumimoji="0" 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Set validity period </a:t>
                      </a:r>
                    </a:p>
                  </a:txBody>
                  <a:tcPr marL="91439" marR="91439" marT="91441" marB="91441"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135332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Do-Not-Forward/Print E-mail </a:t>
                      </a:r>
                    </a:p>
                  </a:txBody>
                  <a:tcPr marL="91439" marR="91439" marT="91441" marB="91441"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1" fontAlgn="base" latinLnBrk="0" hangingPunct="1">
                        <a:lnSpc>
                          <a:spcPct val="90000"/>
                        </a:lnSpc>
                        <a:spcBef>
                          <a:spcPct val="30000"/>
                        </a:spcBef>
                        <a:spcAft>
                          <a:spcPct val="0"/>
                        </a:spcAft>
                        <a:buClr>
                          <a:schemeClr val="hlink"/>
                        </a:buClr>
                        <a:buSzPct val="90000"/>
                        <a:buFontTx/>
                        <a:buNone/>
                        <a:tabLst/>
                      </a:pPr>
                      <a:r>
                        <a:rPr kumimoji="0" lang="en-US" sz="16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Microsoft Office Outlook® </a:t>
                      </a:r>
                    </a:p>
                  </a:txBody>
                  <a:tcPr marL="91439" marR="91439" marT="91441" marB="91441"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177800" marR="0" lvl="0" indent="-177800" algn="l" defTabSz="914400" rtl="0" eaLnBrk="1" fontAlgn="base" latinLnBrk="0" hangingPunct="1">
                        <a:lnSpc>
                          <a:spcPct val="90000"/>
                        </a:lnSpc>
                        <a:spcBef>
                          <a:spcPct val="30000"/>
                        </a:spcBef>
                        <a:spcAft>
                          <a:spcPct val="0"/>
                        </a:spcAft>
                        <a:buClr>
                          <a:schemeClr val="hlink"/>
                        </a:buClr>
                        <a:buSzPct val="90000"/>
                        <a:buFontTx/>
                        <a:buChar char="•"/>
                        <a:tabLst/>
                      </a:pPr>
                      <a:r>
                        <a:rPr kumimoji="0" 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Help protect sensitive e-mail from being sent to the Internet</a:t>
                      </a:r>
                    </a:p>
                    <a:p>
                      <a:pPr marL="177800" marR="0" lvl="0" indent="-177800" algn="l" defTabSz="914400" rtl="0" eaLnBrk="1" fontAlgn="base" latinLnBrk="0" hangingPunct="1">
                        <a:lnSpc>
                          <a:spcPct val="90000"/>
                        </a:lnSpc>
                        <a:spcBef>
                          <a:spcPct val="30000"/>
                        </a:spcBef>
                        <a:spcAft>
                          <a:spcPct val="0"/>
                        </a:spcAft>
                        <a:buClr>
                          <a:schemeClr val="hlink"/>
                        </a:buClr>
                        <a:buSzPct val="90000"/>
                        <a:buFontTx/>
                        <a:buChar char="•"/>
                        <a:tabLst/>
                      </a:pPr>
                      <a:r>
                        <a:rPr kumimoji="0" 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Help protect confidential e-mail from being taken outside of the company </a:t>
                      </a:r>
                    </a:p>
                  </a:txBody>
                  <a:tcPr marL="91439" marR="91439" marT="91441" marB="91441"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138990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Help Safeguard Intranet Content </a:t>
                      </a:r>
                    </a:p>
                  </a:txBody>
                  <a:tcPr marL="91439" marR="91439" marT="91441" marB="91441"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l" defTabSz="914400" rtl="0" eaLnBrk="1" fontAlgn="base" latinLnBrk="0" hangingPunct="1">
                        <a:lnSpc>
                          <a:spcPct val="90000"/>
                        </a:lnSpc>
                        <a:spcBef>
                          <a:spcPct val="30000"/>
                        </a:spcBef>
                        <a:spcAft>
                          <a:spcPct val="0"/>
                        </a:spcAft>
                        <a:buClr>
                          <a:schemeClr val="hlink"/>
                        </a:buClr>
                        <a:buSzPct val="90000"/>
                        <a:buFontTx/>
                        <a:buChar char="•"/>
                        <a:tabLst/>
                      </a:pPr>
                      <a:r>
                        <a:rPr kumimoji="0" 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Internet Explorer®</a:t>
                      </a:r>
                    </a:p>
                    <a:p>
                      <a:pPr marL="177800" marR="0" lvl="0" indent="-177800" algn="l" defTabSz="914400" rtl="0" eaLnBrk="1" fontAlgn="base" latinLnBrk="0" hangingPunct="1">
                        <a:lnSpc>
                          <a:spcPct val="90000"/>
                        </a:lnSpc>
                        <a:spcBef>
                          <a:spcPct val="30000"/>
                        </a:spcBef>
                        <a:spcAft>
                          <a:spcPct val="0"/>
                        </a:spcAft>
                        <a:buClr>
                          <a:schemeClr val="hlink"/>
                        </a:buClr>
                        <a:buSzPct val="90000"/>
                        <a:buFontTx/>
                        <a:buChar char="•"/>
                        <a:tabLst/>
                      </a:pPr>
                      <a:r>
                        <a:rPr kumimoji="0" 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Microsoft Office SharePoint® Services </a:t>
                      </a:r>
                    </a:p>
                  </a:txBody>
                  <a:tcPr marL="91439" marR="91439" marT="91441" marB="91441"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30000"/>
                        </a:spcBef>
                        <a:spcAft>
                          <a:spcPct val="0"/>
                        </a:spcAft>
                        <a:buClr>
                          <a:schemeClr val="hlink"/>
                        </a:buClr>
                        <a:buSzPct val="90000"/>
                        <a:buFontTx/>
                        <a:buNone/>
                        <a:tabLst/>
                      </a:pPr>
                      <a:r>
                        <a:rPr kumimoji="0" 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Help safeguard intranet content by restricting access to:</a:t>
                      </a:r>
                    </a:p>
                    <a:p>
                      <a:pPr marL="465138" marR="0" lvl="1" indent="-117475" algn="l" defTabSz="914400" rtl="0" eaLnBrk="1" fontAlgn="base" latinLnBrk="0" hangingPunct="1">
                        <a:lnSpc>
                          <a:spcPct val="90000"/>
                        </a:lnSpc>
                        <a:spcBef>
                          <a:spcPct val="30000"/>
                        </a:spcBef>
                        <a:spcAft>
                          <a:spcPct val="0"/>
                        </a:spcAft>
                        <a:buClr>
                          <a:schemeClr val="hlink"/>
                        </a:buClr>
                        <a:buSzPct val="80000"/>
                        <a:buFont typeface="Wingdings" pitchFamily="2" charset="2"/>
                        <a:buChar char="§"/>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View </a:t>
                      </a:r>
                    </a:p>
                    <a:p>
                      <a:pPr marL="465138" marR="0" lvl="1" indent="-117475" algn="l" defTabSz="914400" rtl="0" eaLnBrk="1" fontAlgn="base" latinLnBrk="0" hangingPunct="1">
                        <a:lnSpc>
                          <a:spcPct val="90000"/>
                        </a:lnSpc>
                        <a:spcBef>
                          <a:spcPct val="30000"/>
                        </a:spcBef>
                        <a:spcAft>
                          <a:spcPct val="0"/>
                        </a:spcAft>
                        <a:buClr>
                          <a:schemeClr val="hlink"/>
                        </a:buClr>
                        <a:buSzPct val="80000"/>
                        <a:buFont typeface="Wingdings" pitchFamily="2" charset="2"/>
                        <a:buChar char="§"/>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Change </a:t>
                      </a:r>
                    </a:p>
                    <a:p>
                      <a:pPr marL="465138" marR="0" lvl="1" indent="-117475" algn="l" defTabSz="914400" rtl="0" eaLnBrk="1" fontAlgn="base" latinLnBrk="0" hangingPunct="1">
                        <a:lnSpc>
                          <a:spcPct val="90000"/>
                        </a:lnSpc>
                        <a:spcBef>
                          <a:spcPct val="30000"/>
                        </a:spcBef>
                        <a:spcAft>
                          <a:spcPct val="0"/>
                        </a:spcAft>
                        <a:buClr>
                          <a:schemeClr val="hlink"/>
                        </a:buClr>
                        <a:buSzPct val="80000"/>
                        <a:buFont typeface="Wingdings" pitchFamily="2" charset="2"/>
                        <a:buChar char="§"/>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Print </a:t>
                      </a:r>
                    </a:p>
                  </a:txBody>
                  <a:tcPr marL="91439" marR="91439" marT="91441" marB="91441"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62180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Identity Federation Support </a:t>
                      </a:r>
                    </a:p>
                  </a:txBody>
                  <a:tcPr marL="91439" marR="91439" marT="91441" marB="91441"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1" fontAlgn="base" latinLnBrk="0" hangingPunct="1">
                        <a:lnSpc>
                          <a:spcPct val="90000"/>
                        </a:lnSpc>
                        <a:spcBef>
                          <a:spcPct val="30000"/>
                        </a:spcBef>
                        <a:spcAft>
                          <a:spcPct val="0"/>
                        </a:spcAft>
                        <a:buClr>
                          <a:schemeClr val="hlink"/>
                        </a:buClr>
                        <a:buSzPct val="90000"/>
                        <a:buFontTx/>
                        <a:buNone/>
                        <a:tabLst/>
                      </a:pPr>
                      <a:r>
                        <a:rPr kumimoji="0" lang="en-US" sz="16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All RMS-enabled applications</a:t>
                      </a:r>
                    </a:p>
                  </a:txBody>
                  <a:tcPr marL="91439" marR="91439" marT="91441" marB="91441"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30000"/>
                        </a:spcBef>
                        <a:spcAft>
                          <a:spcPct val="0"/>
                        </a:spcAft>
                        <a:buClr>
                          <a:schemeClr val="hlink"/>
                        </a:buClr>
                        <a:buSzPct val="90000"/>
                        <a:buFontTx/>
                        <a:buNone/>
                        <a:tabLst/>
                      </a:pPr>
                      <a:r>
                        <a:rPr kumimoji="0" lang="en-US" sz="16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Help safeguard data across AD FS trusts</a:t>
                      </a:r>
                    </a:p>
                  </a:txBody>
                  <a:tcPr marL="91439" marR="91439" marT="91441" marB="91441"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2795543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Lesson 2: Understanding AD RMS </a:t>
            </a:r>
          </a:p>
        </p:txBody>
      </p:sp>
      <p:sp>
        <p:nvSpPr>
          <p:cNvPr id="4" name="Content Placeholder 6"/>
          <p:cNvSpPr>
            <a:spLocks noGrp="1"/>
          </p:cNvSpPr>
          <p:nvPr>
            <p:ph sz="quarter" idx="10"/>
          </p:nvPr>
        </p:nvSpPr>
        <p:spPr>
          <a:xfrm>
            <a:off x="379413" y="1417638"/>
            <a:ext cx="11525250" cy="5260975"/>
          </a:xfrm>
        </p:spPr>
        <p:txBody>
          <a:bodyPr>
            <a:normAutofit/>
          </a:bodyPr>
          <a:lstStyle/>
          <a:p>
            <a:r>
              <a:rPr lang="en-US" dirty="0"/>
              <a:t>AD RMS Components </a:t>
            </a:r>
          </a:p>
          <a:p>
            <a:r>
              <a:rPr lang="en-US" dirty="0"/>
              <a:t>AD RMS Certificates and Licenses </a:t>
            </a:r>
          </a:p>
          <a:p>
            <a:r>
              <a:rPr lang="en-US" dirty="0"/>
              <a:t>How AD RMS Secures Content </a:t>
            </a:r>
          </a:p>
          <a:p>
            <a:r>
              <a:rPr lang="en-US" dirty="0"/>
              <a:t>How AD RMS Restricts Access to Data</a:t>
            </a:r>
          </a:p>
          <a:p>
            <a:r>
              <a:rPr lang="en-US" dirty="0"/>
              <a:t>Demonstration: How AD RMS Works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4123504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ounded Rectangle 812098"/>
          <p:cNvSpPr>
            <a:spLocks noChangeArrowheads="1"/>
          </p:cNvSpPr>
          <p:nvPr/>
        </p:nvSpPr>
        <p:spPr bwMode="auto">
          <a:xfrm>
            <a:off x="1801813" y="1119189"/>
            <a:ext cx="8488362" cy="5253037"/>
          </a:xfrm>
          <a:prstGeom prst="rect">
            <a:avLst/>
          </a:prstGeom>
          <a:solidFill>
            <a:srgbClr val="F3E8BF"/>
          </a:solidFill>
          <a:ln w="9525" algn="ctr">
            <a:solidFill>
              <a:srgbClr val="333333"/>
            </a:solidFill>
            <a:round/>
            <a:headEnd/>
            <a:tailEnd/>
          </a:ln>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eaLnBrk="1" hangingPunct="1">
              <a:buClr>
                <a:schemeClr val="hlink"/>
              </a:buClr>
              <a:buSzPct val="90000"/>
            </a:pPr>
            <a:endParaRPr lang="en-US" sz="2000" b="0">
              <a:latin typeface="Segoe UI Light" panose="020B0502040204020203" pitchFamily="34" charset="0"/>
              <a:cs typeface="Segoe UI Light" panose="020B0502040204020203" pitchFamily="34" charset="0"/>
            </a:endParaRPr>
          </a:p>
        </p:txBody>
      </p:sp>
      <p:sp>
        <p:nvSpPr>
          <p:cNvPr id="2053" name="Rectangle 3"/>
          <p:cNvSpPr>
            <a:spLocks noGrp="1" noChangeArrowheads="1"/>
          </p:cNvSpPr>
          <p:nvPr>
            <p:ph type="title"/>
          </p:nvPr>
        </p:nvSpPr>
        <p:spPr/>
        <p:txBody>
          <a:bodyPr/>
          <a:lstStyle/>
          <a:p>
            <a:r>
              <a:rPr lang="en-US" smtClean="0"/>
              <a:t>AD RMS Components</a:t>
            </a:r>
          </a:p>
        </p:txBody>
      </p:sp>
      <p:grpSp>
        <p:nvGrpSpPr>
          <p:cNvPr id="3" name="Group 2"/>
          <p:cNvGrpSpPr/>
          <p:nvPr/>
        </p:nvGrpSpPr>
        <p:grpSpPr>
          <a:xfrm>
            <a:off x="5461362" y="2382588"/>
            <a:ext cx="1539875" cy="1612141"/>
            <a:chOff x="5445919" y="1485901"/>
            <a:chExt cx="1539875" cy="1612141"/>
          </a:xfrm>
        </p:grpSpPr>
        <p:pic>
          <p:nvPicPr>
            <p:cNvPr id="1072135" name="Picture 7"/>
            <p:cNvPicPr>
              <a:picLocks noChangeAspect="1" noChangeArrowheads="1"/>
            </p:cNvPicPr>
            <p:nvPr/>
          </p:nvPicPr>
          <p:blipFill>
            <a:blip r:embed="rId4"/>
            <a:srcRect/>
            <a:stretch>
              <a:fillRect/>
            </a:stretch>
          </p:blipFill>
          <p:spPr bwMode="auto">
            <a:xfrm>
              <a:off x="5727701" y="1485901"/>
              <a:ext cx="976313" cy="1147763"/>
            </a:xfrm>
            <a:prstGeom prst="rect">
              <a:avLst/>
            </a:prstGeom>
            <a:noFill/>
            <a:ln w="9525" algn="ctr">
              <a:noFill/>
              <a:miter lim="800000"/>
              <a:headEnd/>
              <a:tailEnd/>
            </a:ln>
            <a:effectLst>
              <a:outerShdw dist="35921" dir="2700000" algn="ctr" rotWithShape="0">
                <a:srgbClr val="AFAFAF"/>
              </a:outerShdw>
            </a:effectLst>
          </p:spPr>
        </p:pic>
        <p:sp>
          <p:nvSpPr>
            <p:cNvPr id="2055" name="Text Box 8"/>
            <p:cNvSpPr txBox="1">
              <a:spLocks noChangeArrowheads="1"/>
            </p:cNvSpPr>
            <p:nvPr/>
          </p:nvSpPr>
          <p:spPr bwMode="auto">
            <a:xfrm>
              <a:off x="5445919" y="2791419"/>
              <a:ext cx="1539875" cy="306623"/>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dirty="0">
                  <a:latin typeface="Segoe UI Light" panose="020B0502040204020203" pitchFamily="34" charset="0"/>
                  <a:cs typeface="Segoe UI Light" panose="020B0502040204020203" pitchFamily="34" charset="0"/>
                </a:rPr>
                <a:t>AD RMS Server</a:t>
              </a:r>
              <a:endParaRPr lang="en-US" sz="1600" b="0" dirty="0">
                <a:latin typeface="Segoe UI Light" panose="020B0502040204020203" pitchFamily="34" charset="0"/>
                <a:cs typeface="Segoe UI Light" panose="020B0502040204020203" pitchFamily="34" charset="0"/>
              </a:endParaRPr>
            </a:p>
          </p:txBody>
        </p:sp>
      </p:grpSp>
      <p:grpSp>
        <p:nvGrpSpPr>
          <p:cNvPr id="12" name="Group 11"/>
          <p:cNvGrpSpPr/>
          <p:nvPr/>
        </p:nvGrpSpPr>
        <p:grpSpPr>
          <a:xfrm>
            <a:off x="7711765" y="3766019"/>
            <a:ext cx="1632970" cy="2164208"/>
            <a:chOff x="7086601" y="3713512"/>
            <a:chExt cx="1632970" cy="2164208"/>
          </a:xfrm>
        </p:grpSpPr>
        <p:grpSp>
          <p:nvGrpSpPr>
            <p:cNvPr id="10" name="Group 9"/>
            <p:cNvGrpSpPr/>
            <p:nvPr/>
          </p:nvGrpSpPr>
          <p:grpSpPr>
            <a:xfrm>
              <a:off x="7570221" y="3713512"/>
              <a:ext cx="1149350" cy="1028701"/>
              <a:chOff x="7897813" y="3525838"/>
              <a:chExt cx="1149350" cy="1028701"/>
            </a:xfrm>
          </p:grpSpPr>
          <p:pic>
            <p:nvPicPr>
              <p:cNvPr id="1072207" name="Picture 79"/>
              <p:cNvPicPr>
                <a:picLocks noChangeAspect="1" noChangeArrowheads="1"/>
              </p:cNvPicPr>
              <p:nvPr/>
            </p:nvPicPr>
            <p:blipFill>
              <a:blip r:embed="rId5"/>
              <a:srcRect/>
              <a:stretch>
                <a:fillRect/>
              </a:stretch>
            </p:blipFill>
            <p:spPr bwMode="auto">
              <a:xfrm>
                <a:off x="7897813" y="3692526"/>
                <a:ext cx="1149350" cy="862013"/>
              </a:xfrm>
              <a:prstGeom prst="rect">
                <a:avLst/>
              </a:prstGeom>
              <a:noFill/>
              <a:ln w="9525" algn="ctr">
                <a:noFill/>
                <a:miter lim="800000"/>
                <a:headEnd/>
                <a:tailEnd/>
              </a:ln>
              <a:effectLst>
                <a:outerShdw dist="35921" dir="2700000" algn="ctr" rotWithShape="0">
                  <a:srgbClr val="AFAFAF"/>
                </a:outerShdw>
              </a:effectLst>
            </p:spPr>
          </p:pic>
          <p:grpSp>
            <p:nvGrpSpPr>
              <p:cNvPr id="2072" name="Group 80"/>
              <p:cNvGrpSpPr>
                <a:grpSpLocks/>
              </p:cNvGrpSpPr>
              <p:nvPr/>
            </p:nvGrpSpPr>
            <p:grpSpPr bwMode="auto">
              <a:xfrm>
                <a:off x="7991476" y="3525838"/>
                <a:ext cx="561975" cy="857250"/>
                <a:chOff x="1143" y="2627"/>
                <a:chExt cx="354" cy="540"/>
              </a:xfrm>
            </p:grpSpPr>
            <p:pic>
              <p:nvPicPr>
                <p:cNvPr id="1072209" name="Picture 81"/>
                <p:cNvPicPr>
                  <a:picLocks noChangeAspect="1" noChangeArrowheads="1"/>
                </p:cNvPicPr>
                <p:nvPr/>
              </p:nvPicPr>
              <p:blipFill>
                <a:blip r:embed="rId6"/>
                <a:srcRect/>
                <a:stretch>
                  <a:fillRect/>
                </a:stretch>
              </p:blipFill>
              <p:spPr bwMode="auto">
                <a:xfrm>
                  <a:off x="1143" y="2627"/>
                  <a:ext cx="354" cy="540"/>
                </a:xfrm>
                <a:prstGeom prst="rect">
                  <a:avLst/>
                </a:prstGeom>
                <a:noFill/>
                <a:ln w="9525" algn="ctr">
                  <a:noFill/>
                  <a:miter lim="800000"/>
                  <a:headEnd/>
                  <a:tailEnd/>
                </a:ln>
                <a:effectLst>
                  <a:outerShdw dist="35921" dir="2700000" algn="ctr" rotWithShape="0">
                    <a:srgbClr val="AFAFAF"/>
                  </a:outerShdw>
                </a:effectLst>
              </p:spPr>
            </p:pic>
            <p:graphicFrame>
              <p:nvGraphicFramePr>
                <p:cNvPr id="2050" name="Object 2"/>
                <p:cNvGraphicFramePr>
                  <a:graphicFrameLocks noChangeAspect="1"/>
                </p:cNvGraphicFramePr>
                <p:nvPr/>
              </p:nvGraphicFramePr>
              <p:xfrm>
                <a:off x="1164" y="2927"/>
                <a:ext cx="173" cy="173"/>
              </p:xfrm>
              <a:graphic>
                <a:graphicData uri="http://schemas.openxmlformats.org/presentationml/2006/ole">
                  <mc:AlternateContent xmlns:mc="http://schemas.openxmlformats.org/markup-compatibility/2006">
                    <mc:Choice xmlns:v="urn:schemas-microsoft-com:vml" Requires="v">
                      <p:oleObj spid="_x0000_s3186" name="Visio" r:id="rId7" imgW="1400251" imgH="1400251" progId="Visio.Drawing.11">
                        <p:embed/>
                      </p:oleObj>
                    </mc:Choice>
                    <mc:Fallback>
                      <p:oleObj name="Visio" r:id="rId7" imgW="1400251" imgH="1400251"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4" y="2927"/>
                              <a:ext cx="173" cy="173"/>
                            </a:xfrm>
                            <a:prstGeom prst="rect">
                              <a:avLst/>
                            </a:prstGeom>
                            <a:noFill/>
                            <a:ln>
                              <a:noFill/>
                            </a:ln>
                            <a:effectLst/>
                            <a:extLst>
                              <a:ext uri="{909E8E84-426E-40DD-AFC4-6F175D3DCCD1}">
                                <a14:hiddenFill xmlns:a14="http://schemas.microsoft.com/office/drawing/2010/main">
                                  <a:gradFill rotWithShape="1">
                                    <a:gsLst>
                                      <a:gs pos="0">
                                        <a:srgbClr val="E4CD9A"/>
                                      </a:gs>
                                      <a:gs pos="100000">
                                        <a:srgbClr val="EEEFD7"/>
                                      </a:gs>
                                    </a:gsLst>
                                    <a:lin ang="2700000" scaled="1"/>
                                  </a:gra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pic>
                      </p:oleObj>
                    </mc:Fallback>
                  </mc:AlternateContent>
                </a:graphicData>
              </a:graphic>
            </p:graphicFrame>
            <p:pic>
              <p:nvPicPr>
                <p:cNvPr id="1072211" name="Picture 83"/>
                <p:cNvPicPr>
                  <a:picLocks noChangeAspect="1" noChangeArrowheads="1"/>
                </p:cNvPicPr>
                <p:nvPr/>
              </p:nvPicPr>
              <p:blipFill>
                <a:blip r:embed="rId9"/>
                <a:srcRect/>
                <a:stretch>
                  <a:fillRect/>
                </a:stretch>
              </p:blipFill>
              <p:spPr bwMode="auto">
                <a:xfrm>
                  <a:off x="1169" y="2720"/>
                  <a:ext cx="167" cy="167"/>
                </a:xfrm>
                <a:prstGeom prst="rect">
                  <a:avLst/>
                </a:prstGeom>
                <a:noFill/>
                <a:ln w="9525" algn="ctr">
                  <a:noFill/>
                  <a:miter lim="800000"/>
                  <a:headEnd/>
                  <a:tailEnd/>
                </a:ln>
                <a:effectLst>
                  <a:outerShdw dist="35921" dir="2700000" algn="ctr" rotWithShape="0">
                    <a:srgbClr val="AFAFAF"/>
                  </a:outerShdw>
                </a:effectLst>
              </p:spPr>
            </p:pic>
          </p:grpSp>
          <p:pic>
            <p:nvPicPr>
              <p:cNvPr id="1072212" name="Picture 84"/>
              <p:cNvPicPr>
                <a:picLocks noChangeAspect="1" noChangeArrowheads="1"/>
              </p:cNvPicPr>
              <p:nvPr/>
            </p:nvPicPr>
            <p:blipFill>
              <a:blip r:embed="rId10"/>
              <a:srcRect/>
              <a:stretch>
                <a:fillRect/>
              </a:stretch>
            </p:blipFill>
            <p:spPr bwMode="auto">
              <a:xfrm>
                <a:off x="8369300" y="4003675"/>
                <a:ext cx="236538" cy="381000"/>
              </a:xfrm>
              <a:prstGeom prst="rect">
                <a:avLst/>
              </a:prstGeom>
              <a:noFill/>
              <a:ln w="9525" algn="ctr">
                <a:noFill/>
                <a:miter lim="800000"/>
                <a:headEnd/>
                <a:tailEnd/>
              </a:ln>
              <a:effectLst>
                <a:outerShdw dist="35921" dir="2700000" algn="ctr" rotWithShape="0">
                  <a:srgbClr val="AFAFAF"/>
                </a:outerShdw>
              </a:effectLst>
            </p:spPr>
          </p:pic>
        </p:grpSp>
        <p:grpSp>
          <p:nvGrpSpPr>
            <p:cNvPr id="11" name="Group 10"/>
            <p:cNvGrpSpPr/>
            <p:nvPr/>
          </p:nvGrpSpPr>
          <p:grpSpPr>
            <a:xfrm>
              <a:off x="7086601" y="4229100"/>
              <a:ext cx="957263" cy="1227139"/>
              <a:chOff x="7086601" y="4229100"/>
              <a:chExt cx="957263" cy="1227139"/>
            </a:xfrm>
          </p:grpSpPr>
          <p:pic>
            <p:nvPicPr>
              <p:cNvPr id="1072138" name="Picture 10"/>
              <p:cNvPicPr>
                <a:picLocks noChangeAspect="1" noChangeArrowheads="1"/>
              </p:cNvPicPr>
              <p:nvPr/>
            </p:nvPicPr>
            <p:blipFill>
              <a:blip r:embed="rId11"/>
              <a:srcRect/>
              <a:stretch>
                <a:fillRect/>
              </a:stretch>
            </p:blipFill>
            <p:spPr bwMode="auto">
              <a:xfrm>
                <a:off x="7240589" y="4229100"/>
                <a:ext cx="803275" cy="979488"/>
              </a:xfrm>
              <a:prstGeom prst="rect">
                <a:avLst/>
              </a:prstGeom>
              <a:noFill/>
              <a:ln w="9525" algn="ctr">
                <a:noFill/>
                <a:miter lim="800000"/>
                <a:headEnd/>
                <a:tailEnd/>
              </a:ln>
              <a:effectLst>
                <a:outerShdw dist="35921" dir="2700000" algn="ctr" rotWithShape="0">
                  <a:srgbClr val="AFAFAF"/>
                </a:outerShdw>
              </a:effectLst>
            </p:spPr>
          </p:pic>
          <p:pic>
            <p:nvPicPr>
              <p:cNvPr id="1072139" name="Picture 11"/>
              <p:cNvPicPr>
                <a:picLocks noChangeAspect="1" noChangeArrowheads="1"/>
              </p:cNvPicPr>
              <p:nvPr/>
            </p:nvPicPr>
            <p:blipFill>
              <a:blip r:embed="rId12"/>
              <a:srcRect/>
              <a:stretch>
                <a:fillRect/>
              </a:stretch>
            </p:blipFill>
            <p:spPr bwMode="auto">
              <a:xfrm>
                <a:off x="7086601" y="4500564"/>
                <a:ext cx="606425" cy="955675"/>
              </a:xfrm>
              <a:prstGeom prst="rect">
                <a:avLst/>
              </a:prstGeom>
              <a:noFill/>
              <a:ln w="9525" algn="ctr">
                <a:noFill/>
                <a:miter lim="800000"/>
                <a:headEnd/>
                <a:tailEnd/>
              </a:ln>
              <a:effectLst>
                <a:outerShdw dist="35921" dir="2700000" algn="ctr" rotWithShape="0">
                  <a:srgbClr val="AFAFAF"/>
                </a:outerShdw>
              </a:effectLst>
            </p:spPr>
          </p:pic>
        </p:grpSp>
        <p:sp>
          <p:nvSpPr>
            <p:cNvPr id="2061" name="Text Box 18"/>
            <p:cNvSpPr txBox="1">
              <a:spLocks noChangeArrowheads="1"/>
            </p:cNvSpPr>
            <p:nvPr/>
          </p:nvSpPr>
          <p:spPr bwMode="auto">
            <a:xfrm>
              <a:off x="7363052" y="5577685"/>
              <a:ext cx="1163637" cy="300035"/>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dirty="0">
                  <a:latin typeface="Segoe UI Light" panose="020B0502040204020203" pitchFamily="34" charset="0"/>
                  <a:cs typeface="Segoe UI Light" panose="020B0502040204020203" pitchFamily="34" charset="0"/>
                </a:rPr>
                <a:t>Recipient</a:t>
              </a:r>
              <a:endParaRPr lang="en-US" sz="1600" b="0" dirty="0">
                <a:latin typeface="Segoe UI Light" panose="020B0502040204020203" pitchFamily="34" charset="0"/>
                <a:cs typeface="Segoe UI Light" panose="020B0502040204020203" pitchFamily="34" charset="0"/>
              </a:endParaRPr>
            </a:p>
          </p:txBody>
        </p:sp>
      </p:grpSp>
      <p:grpSp>
        <p:nvGrpSpPr>
          <p:cNvPr id="4" name="Group 3"/>
          <p:cNvGrpSpPr/>
          <p:nvPr/>
        </p:nvGrpSpPr>
        <p:grpSpPr>
          <a:xfrm>
            <a:off x="8126313" y="1572799"/>
            <a:ext cx="1784207" cy="1555052"/>
            <a:chOff x="8070921" y="1281114"/>
            <a:chExt cx="1784207" cy="1555052"/>
          </a:xfrm>
        </p:grpSpPr>
        <p:pic>
          <p:nvPicPr>
            <p:cNvPr id="1072176" name="Picture 48"/>
            <p:cNvPicPr>
              <a:picLocks noChangeAspect="1" noChangeArrowheads="1"/>
            </p:cNvPicPr>
            <p:nvPr/>
          </p:nvPicPr>
          <p:blipFill>
            <a:blip r:embed="rId13"/>
            <a:srcRect/>
            <a:stretch>
              <a:fillRect/>
            </a:stretch>
          </p:blipFill>
          <p:spPr bwMode="auto">
            <a:xfrm>
              <a:off x="8597900" y="1281114"/>
              <a:ext cx="730250" cy="858837"/>
            </a:xfrm>
            <a:prstGeom prst="rect">
              <a:avLst/>
            </a:prstGeom>
            <a:noFill/>
            <a:ln w="9525" algn="ctr">
              <a:noFill/>
              <a:miter lim="800000"/>
              <a:headEnd/>
              <a:tailEnd/>
            </a:ln>
            <a:effectLst>
              <a:outerShdw dist="35921" dir="2700000" algn="ctr" rotWithShape="0">
                <a:srgbClr val="AFAFAF"/>
              </a:outerShdw>
            </a:effectLst>
          </p:spPr>
        </p:pic>
        <p:sp>
          <p:nvSpPr>
            <p:cNvPr id="2065" name="Text Box 50"/>
            <p:cNvSpPr txBox="1">
              <a:spLocks noChangeArrowheads="1"/>
            </p:cNvSpPr>
            <p:nvPr/>
          </p:nvSpPr>
          <p:spPr bwMode="auto">
            <a:xfrm>
              <a:off x="8070921" y="2313877"/>
              <a:ext cx="1784207" cy="522289"/>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dirty="0">
                  <a:latin typeface="Segoe UI Light" panose="020B0502040204020203" pitchFamily="34" charset="0"/>
                  <a:cs typeface="Segoe UI Light" panose="020B0502040204020203" pitchFamily="34" charset="0"/>
                </a:rPr>
                <a:t>Active Directory Domain Controller</a:t>
              </a:r>
              <a:endParaRPr lang="en-US" sz="1600" b="0" dirty="0">
                <a:latin typeface="Segoe UI Light" panose="020B0502040204020203" pitchFamily="34" charset="0"/>
                <a:cs typeface="Segoe UI Light" panose="020B0502040204020203" pitchFamily="34" charset="0"/>
              </a:endParaRPr>
            </a:p>
          </p:txBody>
        </p:sp>
      </p:grpSp>
      <p:grpSp>
        <p:nvGrpSpPr>
          <p:cNvPr id="2" name="Group 1"/>
          <p:cNvGrpSpPr/>
          <p:nvPr/>
        </p:nvGrpSpPr>
        <p:grpSpPr>
          <a:xfrm>
            <a:off x="2733975" y="1555264"/>
            <a:ext cx="1195387" cy="1308101"/>
            <a:chOff x="2582069" y="1252539"/>
            <a:chExt cx="1195387" cy="1308101"/>
          </a:xfrm>
        </p:grpSpPr>
        <p:pic>
          <p:nvPicPr>
            <p:cNvPr id="1072175" name="Picture 47"/>
            <p:cNvPicPr>
              <a:picLocks noChangeAspect="1" noChangeArrowheads="1"/>
            </p:cNvPicPr>
            <p:nvPr/>
          </p:nvPicPr>
          <p:blipFill>
            <a:blip r:embed="rId13"/>
            <a:srcRect/>
            <a:stretch>
              <a:fillRect/>
            </a:stretch>
          </p:blipFill>
          <p:spPr bwMode="auto">
            <a:xfrm>
              <a:off x="2819400" y="1252539"/>
              <a:ext cx="730250" cy="858837"/>
            </a:xfrm>
            <a:prstGeom prst="rect">
              <a:avLst/>
            </a:prstGeom>
            <a:noFill/>
            <a:ln w="9525" algn="ctr">
              <a:noFill/>
              <a:miter lim="800000"/>
              <a:headEnd/>
              <a:tailEnd/>
            </a:ln>
            <a:effectLst>
              <a:outerShdw dist="35921" dir="2700000" algn="ctr" rotWithShape="0">
                <a:srgbClr val="AFAFAF"/>
              </a:outerShdw>
            </a:effectLst>
          </p:spPr>
        </p:pic>
        <p:pic>
          <p:nvPicPr>
            <p:cNvPr id="1072179" name="Picture 51"/>
            <p:cNvPicPr>
              <a:picLocks noChangeAspect="1" noChangeArrowheads="1"/>
            </p:cNvPicPr>
            <p:nvPr/>
          </p:nvPicPr>
          <p:blipFill>
            <a:blip r:embed="rId14"/>
            <a:srcRect/>
            <a:stretch>
              <a:fillRect/>
            </a:stretch>
          </p:blipFill>
          <p:spPr bwMode="auto">
            <a:xfrm>
              <a:off x="3259138" y="1804988"/>
              <a:ext cx="431800" cy="349250"/>
            </a:xfrm>
            <a:prstGeom prst="rect">
              <a:avLst/>
            </a:prstGeom>
            <a:noFill/>
            <a:ln w="9525" algn="ctr">
              <a:noFill/>
              <a:miter lim="800000"/>
              <a:headEnd/>
              <a:tailEnd/>
            </a:ln>
            <a:effectLst>
              <a:outerShdw dist="35921" dir="2700000" algn="ctr" rotWithShape="0">
                <a:srgbClr val="AFAFAF"/>
              </a:outerShdw>
            </a:effectLst>
          </p:spPr>
        </p:pic>
        <p:sp>
          <p:nvSpPr>
            <p:cNvPr id="2067" name="Text Box 49"/>
            <p:cNvSpPr txBox="1">
              <a:spLocks noChangeArrowheads="1"/>
            </p:cNvSpPr>
            <p:nvPr/>
          </p:nvSpPr>
          <p:spPr bwMode="auto">
            <a:xfrm>
              <a:off x="2582069" y="2278064"/>
              <a:ext cx="1195387" cy="282576"/>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latin typeface="Segoe UI Light" panose="020B0502040204020203" pitchFamily="34" charset="0"/>
                  <a:cs typeface="Segoe UI Light" panose="020B0502040204020203" pitchFamily="34" charset="0"/>
                </a:rPr>
                <a:t>SQL Server</a:t>
              </a:r>
              <a:endParaRPr lang="en-US" sz="1600" b="0">
                <a:latin typeface="Segoe UI Light" panose="020B0502040204020203" pitchFamily="34" charset="0"/>
                <a:cs typeface="Segoe UI Light" panose="020B0502040204020203" pitchFamily="34" charset="0"/>
              </a:endParaRPr>
            </a:p>
          </p:txBody>
        </p:sp>
      </p:grpSp>
      <p:grpSp>
        <p:nvGrpSpPr>
          <p:cNvPr id="9" name="Group 8"/>
          <p:cNvGrpSpPr/>
          <p:nvPr/>
        </p:nvGrpSpPr>
        <p:grpSpPr>
          <a:xfrm>
            <a:off x="2565670" y="4119786"/>
            <a:ext cx="2672555" cy="1780381"/>
            <a:chOff x="3206441" y="4141788"/>
            <a:chExt cx="2672555" cy="1780381"/>
          </a:xfrm>
        </p:grpSpPr>
        <p:grpSp>
          <p:nvGrpSpPr>
            <p:cNvPr id="8" name="Group 7"/>
            <p:cNvGrpSpPr/>
            <p:nvPr/>
          </p:nvGrpSpPr>
          <p:grpSpPr>
            <a:xfrm>
              <a:off x="4640746" y="4141788"/>
              <a:ext cx="1238250" cy="1780381"/>
              <a:chOff x="4640746" y="4141788"/>
              <a:chExt cx="1238250" cy="1780381"/>
            </a:xfrm>
          </p:grpSpPr>
          <p:grpSp>
            <p:nvGrpSpPr>
              <p:cNvPr id="7" name="Group 6"/>
              <p:cNvGrpSpPr/>
              <p:nvPr/>
            </p:nvGrpSpPr>
            <p:grpSpPr>
              <a:xfrm>
                <a:off x="4691917" y="4141788"/>
                <a:ext cx="1077912" cy="1066800"/>
                <a:chOff x="4460876" y="4346575"/>
                <a:chExt cx="1077912" cy="1066800"/>
              </a:xfrm>
            </p:grpSpPr>
            <p:pic>
              <p:nvPicPr>
                <p:cNvPr id="1072137" name="Picture 9"/>
                <p:cNvPicPr>
                  <a:picLocks noChangeAspect="1" noChangeArrowheads="1"/>
                </p:cNvPicPr>
                <p:nvPr/>
              </p:nvPicPr>
              <p:blipFill>
                <a:blip r:embed="rId15"/>
                <a:srcRect/>
                <a:stretch>
                  <a:fillRect/>
                </a:stretch>
              </p:blipFill>
              <p:spPr bwMode="auto">
                <a:xfrm>
                  <a:off x="4794250" y="4346575"/>
                  <a:ext cx="744538" cy="908050"/>
                </a:xfrm>
                <a:prstGeom prst="rect">
                  <a:avLst/>
                </a:prstGeom>
                <a:noFill/>
                <a:ln w="9525" algn="ctr">
                  <a:noFill/>
                  <a:miter lim="800000"/>
                  <a:headEnd/>
                  <a:tailEnd/>
                </a:ln>
                <a:effectLst>
                  <a:outerShdw dist="35921" dir="2700000" algn="ctr" rotWithShape="0">
                    <a:srgbClr val="AFAFAF"/>
                  </a:outerShdw>
                </a:effectLst>
              </p:spPr>
            </p:pic>
            <p:pic>
              <p:nvPicPr>
                <p:cNvPr id="1072140" name="Picture 12"/>
                <p:cNvPicPr>
                  <a:picLocks noChangeAspect="1" noChangeArrowheads="1"/>
                </p:cNvPicPr>
                <p:nvPr/>
              </p:nvPicPr>
              <p:blipFill>
                <a:blip r:embed="rId16"/>
                <a:srcRect/>
                <a:stretch>
                  <a:fillRect/>
                </a:stretch>
              </p:blipFill>
              <p:spPr bwMode="auto">
                <a:xfrm>
                  <a:off x="4460876" y="4468813"/>
                  <a:ext cx="600075" cy="944562"/>
                </a:xfrm>
                <a:prstGeom prst="rect">
                  <a:avLst/>
                </a:prstGeom>
                <a:noFill/>
                <a:ln w="9525" algn="ctr">
                  <a:noFill/>
                  <a:miter lim="800000"/>
                  <a:headEnd/>
                  <a:tailEnd/>
                </a:ln>
                <a:effectLst>
                  <a:outerShdw dist="35921" dir="2700000" algn="ctr" rotWithShape="0">
                    <a:srgbClr val="AFAFAF"/>
                  </a:outerShdw>
                </a:effectLst>
              </p:spPr>
            </p:pic>
          </p:grpSp>
          <p:sp>
            <p:nvSpPr>
              <p:cNvPr id="2060" name="Text Box 17"/>
              <p:cNvSpPr txBox="1">
                <a:spLocks noChangeArrowheads="1"/>
              </p:cNvSpPr>
              <p:nvPr/>
            </p:nvSpPr>
            <p:spPr bwMode="auto">
              <a:xfrm>
                <a:off x="4640746" y="5341144"/>
                <a:ext cx="1238250" cy="581025"/>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dirty="0">
                    <a:latin typeface="Segoe UI Light" panose="020B0502040204020203" pitchFamily="34" charset="0"/>
                    <a:cs typeface="Segoe UI Light" panose="020B0502040204020203" pitchFamily="34" charset="0"/>
                  </a:rPr>
                  <a:t>Information Author</a:t>
                </a:r>
                <a:endParaRPr lang="en-US" sz="1600" b="0" dirty="0">
                  <a:latin typeface="Segoe UI Light" panose="020B0502040204020203" pitchFamily="34" charset="0"/>
                  <a:cs typeface="Segoe UI Light" panose="020B0502040204020203" pitchFamily="34" charset="0"/>
                </a:endParaRPr>
              </a:p>
            </p:txBody>
          </p:sp>
        </p:grpSp>
        <p:grpSp>
          <p:nvGrpSpPr>
            <p:cNvPr id="6" name="Group 5"/>
            <p:cNvGrpSpPr/>
            <p:nvPr/>
          </p:nvGrpSpPr>
          <p:grpSpPr>
            <a:xfrm>
              <a:off x="3206441" y="4143025"/>
              <a:ext cx="1331911" cy="1779144"/>
              <a:chOff x="2536825" y="3868737"/>
              <a:chExt cx="1331911" cy="1779144"/>
            </a:xfrm>
          </p:grpSpPr>
          <p:sp>
            <p:nvSpPr>
              <p:cNvPr id="2069" name="Text Box 53"/>
              <p:cNvSpPr txBox="1">
                <a:spLocks noChangeArrowheads="1"/>
              </p:cNvSpPr>
              <p:nvPr/>
            </p:nvSpPr>
            <p:spPr bwMode="auto">
              <a:xfrm>
                <a:off x="2536825" y="5064126"/>
                <a:ext cx="1331911" cy="583755"/>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dirty="0">
                    <a:latin typeface="Segoe UI Light" panose="020B0502040204020203" pitchFamily="34" charset="0"/>
                    <a:cs typeface="Segoe UI Light" panose="020B0502040204020203" pitchFamily="34" charset="0"/>
                  </a:rPr>
                  <a:t>RMS Enabled Application</a:t>
                </a:r>
                <a:endParaRPr lang="en-US" sz="1600" b="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628106" y="3868737"/>
                <a:ext cx="1149350" cy="1028701"/>
                <a:chOff x="3838575" y="3322638"/>
                <a:chExt cx="1149350" cy="1028701"/>
              </a:xfrm>
            </p:grpSpPr>
            <p:pic>
              <p:nvPicPr>
                <p:cNvPr id="1072180" name="Picture 52"/>
                <p:cNvPicPr>
                  <a:picLocks noChangeAspect="1" noChangeArrowheads="1"/>
                </p:cNvPicPr>
                <p:nvPr/>
              </p:nvPicPr>
              <p:blipFill>
                <a:blip r:embed="rId5"/>
                <a:srcRect/>
                <a:stretch>
                  <a:fillRect/>
                </a:stretch>
              </p:blipFill>
              <p:spPr bwMode="auto">
                <a:xfrm>
                  <a:off x="3838575" y="3489326"/>
                  <a:ext cx="1149350" cy="862013"/>
                </a:xfrm>
                <a:prstGeom prst="rect">
                  <a:avLst/>
                </a:prstGeom>
                <a:noFill/>
                <a:ln w="9525" algn="ctr">
                  <a:noFill/>
                  <a:miter lim="800000"/>
                  <a:headEnd/>
                  <a:tailEnd/>
                </a:ln>
                <a:effectLst>
                  <a:outerShdw dist="35921" dir="2700000" algn="ctr" rotWithShape="0">
                    <a:srgbClr val="AFAFAF"/>
                  </a:outerShdw>
                </a:effectLst>
              </p:spPr>
            </p:pic>
            <p:grpSp>
              <p:nvGrpSpPr>
                <p:cNvPr id="2068" name="Group 33"/>
                <p:cNvGrpSpPr>
                  <a:grpSpLocks/>
                </p:cNvGrpSpPr>
                <p:nvPr/>
              </p:nvGrpSpPr>
              <p:grpSpPr bwMode="auto">
                <a:xfrm>
                  <a:off x="3932239" y="3322638"/>
                  <a:ext cx="561975" cy="857250"/>
                  <a:chOff x="1143" y="2627"/>
                  <a:chExt cx="354" cy="540"/>
                </a:xfrm>
              </p:grpSpPr>
              <p:pic>
                <p:nvPicPr>
                  <p:cNvPr id="1072162" name="Picture 34"/>
                  <p:cNvPicPr>
                    <a:picLocks noChangeAspect="1" noChangeArrowheads="1"/>
                  </p:cNvPicPr>
                  <p:nvPr/>
                </p:nvPicPr>
                <p:blipFill>
                  <a:blip r:embed="rId6"/>
                  <a:srcRect/>
                  <a:stretch>
                    <a:fillRect/>
                  </a:stretch>
                </p:blipFill>
                <p:spPr bwMode="auto">
                  <a:xfrm>
                    <a:off x="1143" y="2627"/>
                    <a:ext cx="354" cy="540"/>
                  </a:xfrm>
                  <a:prstGeom prst="rect">
                    <a:avLst/>
                  </a:prstGeom>
                  <a:noFill/>
                  <a:ln w="9525" algn="ctr">
                    <a:noFill/>
                    <a:miter lim="800000"/>
                    <a:headEnd/>
                    <a:tailEnd/>
                  </a:ln>
                  <a:effectLst>
                    <a:outerShdw dist="35921" dir="2700000" algn="ctr" rotWithShape="0">
                      <a:srgbClr val="AFAFAF"/>
                    </a:outerShdw>
                  </a:effectLst>
                </p:spPr>
              </p:pic>
              <p:graphicFrame>
                <p:nvGraphicFramePr>
                  <p:cNvPr id="2051" name="Object 3"/>
                  <p:cNvGraphicFramePr>
                    <a:graphicFrameLocks noChangeAspect="1"/>
                  </p:cNvGraphicFramePr>
                  <p:nvPr/>
                </p:nvGraphicFramePr>
                <p:xfrm>
                  <a:off x="1164" y="2927"/>
                  <a:ext cx="173" cy="173"/>
                </p:xfrm>
                <a:graphic>
                  <a:graphicData uri="http://schemas.openxmlformats.org/presentationml/2006/ole">
                    <mc:AlternateContent xmlns:mc="http://schemas.openxmlformats.org/markup-compatibility/2006">
                      <mc:Choice xmlns:v="urn:schemas-microsoft-com:vml" Requires="v">
                        <p:oleObj spid="_x0000_s3187" name="Visio" r:id="rId17" imgW="1400251" imgH="1400251" progId="Visio.Drawing.11">
                          <p:embed/>
                        </p:oleObj>
                      </mc:Choice>
                      <mc:Fallback>
                        <p:oleObj name="Visio" r:id="rId17" imgW="1400251" imgH="1400251"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4" y="2927"/>
                                <a:ext cx="173" cy="173"/>
                              </a:xfrm>
                              <a:prstGeom prst="rect">
                                <a:avLst/>
                              </a:prstGeom>
                              <a:noFill/>
                              <a:ln>
                                <a:noFill/>
                              </a:ln>
                              <a:effectLst/>
                              <a:extLst>
                                <a:ext uri="{909E8E84-426E-40DD-AFC4-6F175D3DCCD1}">
                                  <a14:hiddenFill xmlns:a14="http://schemas.microsoft.com/office/drawing/2010/main">
                                    <a:gradFill rotWithShape="1">
                                      <a:gsLst>
                                        <a:gs pos="0">
                                          <a:srgbClr val="E4CD9A"/>
                                        </a:gs>
                                        <a:gs pos="100000">
                                          <a:srgbClr val="EEEFD7"/>
                                        </a:gs>
                                      </a:gsLst>
                                      <a:lin ang="2700000" scaled="1"/>
                                    </a:gra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pic>
                        </p:oleObj>
                      </mc:Fallback>
                    </mc:AlternateContent>
                  </a:graphicData>
                </a:graphic>
              </p:graphicFrame>
              <p:pic>
                <p:nvPicPr>
                  <p:cNvPr id="1072164" name="Picture 36"/>
                  <p:cNvPicPr>
                    <a:picLocks noChangeAspect="1" noChangeArrowheads="1"/>
                  </p:cNvPicPr>
                  <p:nvPr/>
                </p:nvPicPr>
                <p:blipFill>
                  <a:blip r:embed="rId9"/>
                  <a:srcRect/>
                  <a:stretch>
                    <a:fillRect/>
                  </a:stretch>
                </p:blipFill>
                <p:spPr bwMode="auto">
                  <a:xfrm>
                    <a:off x="1169" y="2720"/>
                    <a:ext cx="167" cy="167"/>
                  </a:xfrm>
                  <a:prstGeom prst="rect">
                    <a:avLst/>
                  </a:prstGeom>
                  <a:noFill/>
                  <a:ln w="9525" algn="ctr">
                    <a:noFill/>
                    <a:miter lim="800000"/>
                    <a:headEnd/>
                    <a:tailEnd/>
                  </a:ln>
                  <a:effectLst>
                    <a:outerShdw dist="35921" dir="2700000" algn="ctr" rotWithShape="0">
                      <a:srgbClr val="AFAFAF"/>
                    </a:outerShdw>
                  </a:effectLst>
                </p:spPr>
              </p:pic>
            </p:grpSp>
            <p:pic>
              <p:nvPicPr>
                <p:cNvPr id="1072182" name="Picture 54"/>
                <p:cNvPicPr>
                  <a:picLocks noChangeAspect="1" noChangeArrowheads="1"/>
                </p:cNvPicPr>
                <p:nvPr/>
              </p:nvPicPr>
              <p:blipFill>
                <a:blip r:embed="rId10"/>
                <a:srcRect/>
                <a:stretch>
                  <a:fillRect/>
                </a:stretch>
              </p:blipFill>
              <p:spPr bwMode="auto">
                <a:xfrm>
                  <a:off x="4310064" y="3800475"/>
                  <a:ext cx="236537" cy="381000"/>
                </a:xfrm>
                <a:prstGeom prst="rect">
                  <a:avLst/>
                </a:prstGeom>
                <a:noFill/>
                <a:ln w="9525" algn="ctr">
                  <a:noFill/>
                  <a:miter lim="800000"/>
                  <a:headEnd/>
                  <a:tailEnd/>
                </a:ln>
                <a:effectLst>
                  <a:outerShdw dist="35921" dir="2700000" algn="ctr" rotWithShape="0">
                    <a:srgbClr val="AFAFAF"/>
                  </a:outerShdw>
                </a:effectLst>
              </p:spPr>
            </p:pic>
          </p:grpSp>
        </p:grpSp>
      </p:grpSp>
      <p:pic>
        <p:nvPicPr>
          <p:cNvPr id="31" name="Picture 3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3491269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2372953C8DDD4DA31FD599B3FC6041" ma:contentTypeVersion="0" ma:contentTypeDescription="Create a new document." ma:contentTypeScope="" ma:versionID="6b74ad2281637a75594514b58e8c5741">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1E883A-E289-4452-9CF4-598C1FADE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FD8F0E2-9D01-4AC1-BAD8-F2DF20AA4AD0}">
  <ds:schemaRefs>
    <ds:schemaRef ds:uri="http://schemas.microsoft.com/sharepoint/v3/contenttype/forms"/>
  </ds:schemaRefs>
</ds:datastoreItem>
</file>

<file path=customXml/itemProps3.xml><?xml version="1.0" encoding="utf-8"?>
<ds:datastoreItem xmlns:ds="http://schemas.openxmlformats.org/officeDocument/2006/customXml" ds:itemID="{69CBC53E-7550-4F12-88A6-694577C03EA2}">
  <ds:schemaRefs>
    <ds:schemaRef ds:uri="http://schemas.microsoft.com/office/2006/documentManagement/types"/>
    <ds:schemaRef ds:uri="http://purl.org/dc/terms/"/>
    <ds:schemaRef ds:uri="http://schemas.openxmlformats.org/package/2006/metadata/core-properties"/>
    <ds:schemaRef ds:uri="http://purl.org/dc/elements/1.1/"/>
    <ds:schemaRef ds:uri="http://purl.org/dc/dcmitype/"/>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30293</TotalTime>
  <Words>2216</Words>
  <Application>Microsoft Office PowerPoint</Application>
  <PresentationFormat>Widescreen</PresentationFormat>
  <Paragraphs>282</Paragraphs>
  <Slides>21</Slides>
  <Notes>19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0" baseType="lpstr">
      <vt:lpstr>ＭＳ Ｐゴシック</vt:lpstr>
      <vt:lpstr>Arial</vt:lpstr>
      <vt:lpstr>Calibri</vt:lpstr>
      <vt:lpstr>Courier New</vt:lpstr>
      <vt:lpstr>Segoe UI</vt:lpstr>
      <vt:lpstr>Segoe UI Light</vt:lpstr>
      <vt:lpstr>Wingdings</vt:lpstr>
      <vt:lpstr>1_Office Theme</vt:lpstr>
      <vt:lpstr>Visio</vt:lpstr>
      <vt:lpstr>Understanding Active Directory</vt:lpstr>
      <vt:lpstr>PowerPoint Presentation</vt:lpstr>
      <vt:lpstr>Module Overview </vt:lpstr>
      <vt:lpstr>Lesson 1: AD RMS Overview </vt:lpstr>
      <vt:lpstr>Overview of AD RMS</vt:lpstr>
      <vt:lpstr>How AD RMS Works</vt:lpstr>
      <vt:lpstr>Options for Using AD RMS</vt:lpstr>
      <vt:lpstr>Lesson 2: Understanding AD RMS </vt:lpstr>
      <vt:lpstr>AD RMS Components</vt:lpstr>
      <vt:lpstr>AD RMS Certificates and Licenses</vt:lpstr>
      <vt:lpstr>How AD RMS Protects Content</vt:lpstr>
      <vt:lpstr>How AD RMS Restricts Access to Data</vt:lpstr>
      <vt:lpstr>Demonstration: Installing AD RMS</vt:lpstr>
      <vt:lpstr>Lesson 3: Managing AD RMS </vt:lpstr>
      <vt:lpstr>AD RMS Server Role Installation Overview</vt:lpstr>
      <vt:lpstr>Demonstration: AD RMS Management Console</vt:lpstr>
      <vt:lpstr>What Are Exclusion Policies?</vt:lpstr>
      <vt:lpstr>What Are Rights Policy Templates? </vt:lpstr>
      <vt:lpstr>Module Review and Takeaways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Rahel Haley Makonnen-Haley (JeffreyM Consulting LLC)</cp:lastModifiedBy>
  <cp:revision>187</cp:revision>
  <dcterms:created xsi:type="dcterms:W3CDTF">2013-02-15T23:12:42Z</dcterms:created>
  <dcterms:modified xsi:type="dcterms:W3CDTF">2013-08-27T22:36:11Z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0x0101001C2372953C8DDD4DA31FD599B3FC6041</vt:lpwstr>
  </property>
  <property fmtid="{D5CDD505-2E9C-101B-9397-08002B2CF9AE}" pid="3" name="IsMyDocuments">
    <vt:bool>true</vt:bool>
  </property>
</Properties>
</file>