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5.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6.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6" r:id="rId4"/>
    <p:sldMasterId id="2147483704" r:id="rId5"/>
    <p:sldMasterId id="2147483716" r:id="rId6"/>
    <p:sldMasterId id="2147483730" r:id="rId7"/>
    <p:sldMasterId id="2147483755" r:id="rId8"/>
    <p:sldMasterId id="2147483780" r:id="rId9"/>
    <p:sldMasterId id="2147483805" r:id="rId10"/>
  </p:sldMasterIdLst>
  <p:notesMasterIdLst>
    <p:notesMasterId r:id="rId20"/>
  </p:notesMasterIdLst>
  <p:sldIdLst>
    <p:sldId id="428" r:id="rId11"/>
    <p:sldId id="524" r:id="rId12"/>
    <p:sldId id="429" r:id="rId13"/>
    <p:sldId id="471" r:id="rId14"/>
    <p:sldId id="510" r:id="rId15"/>
    <p:sldId id="511" r:id="rId16"/>
    <p:sldId id="512" r:id="rId17"/>
    <p:sldId id="504" r:id="rId18"/>
    <p:sldId id="382" r:id="rId19"/>
  </p:sldIdLst>
  <p:sldSz cx="9144000" cy="5143500" type="screen16x9"/>
  <p:notesSz cx="7010400" cy="9296400"/>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E8F6E4"/>
    <a:srgbClr val="EEEFD7"/>
    <a:srgbClr val="FF33CC"/>
    <a:srgbClr val="BBCDE3"/>
    <a:srgbClr val="B395D8"/>
    <a:srgbClr val="3E8CC6"/>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86353" autoAdjust="0"/>
  </p:normalViewPr>
  <p:slideViewPr>
    <p:cSldViewPr snapToGrid="0">
      <p:cViewPr varScale="1">
        <p:scale>
          <a:sx n="122" d="100"/>
          <a:sy n="122" d="100"/>
        </p:scale>
        <p:origin x="408" y="96"/>
      </p:cViewPr>
      <p:guideLst>
        <p:guide orient="horz" pos="2160"/>
        <p:guide pos="2880"/>
        <p:guide orient="horz" pos="1620"/>
      </p:guideLst>
    </p:cSldViewPr>
  </p:slideViewPr>
  <p:outlineViewPr>
    <p:cViewPr>
      <p:scale>
        <a:sx n="33" d="100"/>
        <a:sy n="33" d="100"/>
      </p:scale>
      <p:origin x="258" y="2226"/>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1" d="100"/>
          <a:sy n="81" d="100"/>
        </p:scale>
        <p:origin x="-3114"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 Target="slides/slide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a:t>Module 4: Managing Security</a:t>
            </a:r>
          </a:p>
        </p:txBody>
      </p:sp>
      <p:sp>
        <p:nvSpPr>
          <p:cNvPr id="5123"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a:t>Course 2786B</a:t>
            </a:r>
          </a:p>
        </p:txBody>
      </p:sp>
      <p:sp>
        <p:nvSpPr>
          <p:cNvPr id="19460" name="Rectangle 4"/>
          <p:cNvSpPr>
            <a:spLocks noGrp="1" noRot="1" noChangeAspect="1" noChangeArrowheads="1" noTextEdit="1"/>
          </p:cNvSpPr>
          <p:nvPr>
            <p:ph type="sldImg" idx="2"/>
          </p:nvPr>
        </p:nvSpPr>
        <p:spPr bwMode="auto">
          <a:xfrm>
            <a:off x="3946525" y="76200"/>
            <a:ext cx="3370263" cy="18970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314325" y="795338"/>
            <a:ext cx="6286500" cy="8232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cs typeface="+mn-cs"/>
              </a:defRPr>
            </a:lvl1pPr>
          </a:lstStyle>
          <a:p>
            <a:pPr>
              <a:defRPr/>
            </a:pPr>
            <a:fld id="{F7CDD145-17A8-454E-9AC4-066C4616686D}" type="slidenum">
              <a:rPr lang="en-US"/>
              <a:pPr>
                <a:defRPr/>
              </a:pPr>
              <a:t>‹#›</a:t>
            </a:fld>
            <a:endParaRPr lang="en-US" dirty="0"/>
          </a:p>
        </p:txBody>
      </p:sp>
    </p:spTree>
    <p:extLst>
      <p:ext uri="{BB962C8B-B14F-4D97-AF65-F5344CB8AC3E}">
        <p14:creationId xmlns:p14="http://schemas.microsoft.com/office/powerpoint/2010/main" val="2898171260"/>
      </p:ext>
    </p:extLst>
  </p:cSld>
  <p:clrMap bg1="lt1" tx1="dk1" bg2="lt2" tx2="dk2" accent1="accent1" accent2="accent2" accent3="accent3" accent4="accent4" accent5="accent5" accent6="accent6" hlink="hlink" folHlink="folHlink"/>
  <p:hf ftr="0"/>
  <p:notesStyle>
    <a:lvl1pPr algn="l" rtl="0" eaLnBrk="0" fontAlgn="base" hangingPunct="0">
      <a:spcBef>
        <a:spcPct val="0"/>
      </a:spcBef>
      <a:spcAft>
        <a:spcPct val="60000"/>
      </a:spcAft>
      <a:defRPr sz="1000" kern="1200">
        <a:solidFill>
          <a:schemeClr val="tx1"/>
        </a:solidFill>
        <a:latin typeface="Arial" charset="0"/>
        <a:ea typeface="+mn-ea"/>
        <a:cs typeface="+mn-cs"/>
      </a:defRPr>
    </a:lvl1pPr>
    <a:lvl2pPr marL="342900" indent="-114300" algn="l" rtl="0" eaLnBrk="0" fontAlgn="base" hangingPunct="0">
      <a:spcBef>
        <a:spcPct val="0"/>
      </a:spcBef>
      <a:spcAft>
        <a:spcPct val="60000"/>
      </a:spcAft>
      <a:buClr>
        <a:srgbClr val="336699"/>
      </a:buClr>
      <a:buChar char="•"/>
      <a:defRPr sz="1000" kern="1200">
        <a:solidFill>
          <a:schemeClr val="tx1"/>
        </a:solidFill>
        <a:latin typeface="Arial" charset="0"/>
        <a:ea typeface="+mn-ea"/>
        <a:cs typeface="+mn-cs"/>
      </a:defRPr>
    </a:lvl2pPr>
    <a:lvl3pPr marL="914400" algn="l" rtl="0" eaLnBrk="0" fontAlgn="base" hangingPunct="0">
      <a:spcBef>
        <a:spcPct val="0"/>
      </a:spcBef>
      <a:spcAft>
        <a:spcPct val="60000"/>
      </a:spcAft>
      <a:defRPr sz="1000" kern="1200">
        <a:solidFill>
          <a:schemeClr val="tx1"/>
        </a:solidFill>
        <a:latin typeface="Arial" charset="0"/>
        <a:ea typeface="+mn-ea"/>
        <a:cs typeface="+mn-cs"/>
      </a:defRPr>
    </a:lvl3pPr>
    <a:lvl4pPr marL="1371600" algn="l" rtl="0" eaLnBrk="0" fontAlgn="base" hangingPunct="0">
      <a:spcBef>
        <a:spcPct val="0"/>
      </a:spcBef>
      <a:spcAft>
        <a:spcPct val="60000"/>
      </a:spcAft>
      <a:defRPr sz="1000" kern="1200">
        <a:solidFill>
          <a:schemeClr val="tx1"/>
        </a:solidFill>
        <a:latin typeface="Arial" charset="0"/>
        <a:ea typeface="+mn-ea"/>
        <a:cs typeface="+mn-cs"/>
      </a:defRPr>
    </a:lvl4pPr>
    <a:lvl5pPr marL="1828800" algn="l" rtl="0" eaLnBrk="0" fontAlgn="base" hangingPunct="0">
      <a:spcBef>
        <a:spcPct val="0"/>
      </a:spcBef>
      <a:spcAft>
        <a:spcPct val="6000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6502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46525" y="76200"/>
            <a:ext cx="3370263" cy="1897063"/>
          </a:xfrm>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2477382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6.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7.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7.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4.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5.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51435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1" y="34946"/>
            <a:ext cx="7527925" cy="2123658"/>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040731"/>
            <a:ext cx="4152900" cy="772716"/>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085851"/>
            <a:ext cx="4047274" cy="1767684"/>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085851"/>
            <a:ext cx="4047274" cy="2044682"/>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3228516396"/>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7" y="1085851"/>
            <a:ext cx="4076211" cy="1246495"/>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1" y="1261429"/>
            <a:ext cx="4114627" cy="2492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869472064"/>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51435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7" y="1085851"/>
            <a:ext cx="4076211" cy="88383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8"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2942320675"/>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4" y="1085851"/>
            <a:ext cx="4076211" cy="88383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4"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51435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2729593238"/>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7" y="1085851"/>
            <a:ext cx="3925323" cy="1246495"/>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1" y="1261429"/>
            <a:ext cx="4114627" cy="2492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4118402901"/>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51435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7" y="1085851"/>
            <a:ext cx="4076211" cy="88383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8"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3138601820"/>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4" y="1085851"/>
            <a:ext cx="4076211" cy="88383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4"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51435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4" y="4500395"/>
            <a:ext cx="1682813" cy="533119"/>
          </a:xfrm>
          <a:prstGeom prst="rect">
            <a:avLst/>
          </a:prstGeom>
        </p:spPr>
      </p:pic>
    </p:spTree>
    <p:extLst>
      <p:ext uri="{BB962C8B-B14F-4D97-AF65-F5344CB8AC3E}">
        <p14:creationId xmlns:p14="http://schemas.microsoft.com/office/powerpoint/2010/main" val="397318014"/>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642937"/>
            <a:ext cx="9144000" cy="3843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018541"/>
            <a:ext cx="8366320" cy="2147305"/>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3257551"/>
            <a:ext cx="8366320" cy="353060"/>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143968545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697079200"/>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340353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4033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9" y="0"/>
            <a:ext cx="5680075" cy="4033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866955"/>
            <a:ext cx="9144000" cy="427654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085851"/>
            <a:ext cx="8366320" cy="1491178"/>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928145"/>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171451"/>
            <a:ext cx="8366320" cy="498598"/>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085849"/>
            <a:ext cx="8363938" cy="1532727"/>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4679158"/>
            <a:ext cx="9144001" cy="464344"/>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407044626"/>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2" y="1178723"/>
            <a:ext cx="8494713" cy="1964432"/>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4787688"/>
            <a:ext cx="2053296" cy="247085"/>
          </a:xfrm>
          <a:prstGeom prst="rect">
            <a:avLst/>
          </a:prstGeom>
        </p:spPr>
      </p:pic>
      <p:sp>
        <p:nvSpPr>
          <p:cNvPr id="6" name="Title 1"/>
          <p:cNvSpPr>
            <a:spLocks noGrp="1"/>
          </p:cNvSpPr>
          <p:nvPr>
            <p:ph type="title"/>
          </p:nvPr>
        </p:nvSpPr>
        <p:spPr>
          <a:xfrm>
            <a:off x="381000" y="387229"/>
            <a:ext cx="7562850" cy="392569"/>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758429"/>
            <a:ext cx="7554912" cy="190437"/>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023077455"/>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063231"/>
            <a:ext cx="8643938" cy="3945731"/>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75766138"/>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063231"/>
            <a:ext cx="8643938" cy="3945731"/>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77524"/>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839964"/>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389436" y="171451"/>
            <a:ext cx="8363938" cy="560923"/>
          </a:xfrm>
          <a:prstGeom prst="rect">
            <a:avLst/>
          </a:prstGeo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041170"/>
            <a:ext cx="8643938" cy="3967791"/>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30791990"/>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013789"/>
            <a:ext cx="1680918" cy="1766503"/>
          </a:xfrm>
          <a:prstGeom prst="rect">
            <a:avLst/>
          </a:prstGeom>
        </p:spPr>
        <p:txBody>
          <a:bodyPr vert="horz" lIns="68557" tIns="34279" rIns="68557" bIns="34279"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350" dirty="0" smtClean="0"/>
              <a:t>Click to edit Master subtitle style</a:t>
            </a:r>
            <a:endParaRPr lang="en-US" sz="1350" dirty="0"/>
          </a:p>
        </p:txBody>
      </p:sp>
      <p:sp>
        <p:nvSpPr>
          <p:cNvPr id="13" name="Title 1"/>
          <p:cNvSpPr txBox="1">
            <a:spLocks/>
          </p:cNvSpPr>
          <p:nvPr userDrawn="1"/>
        </p:nvSpPr>
        <p:spPr>
          <a:xfrm>
            <a:off x="144954" y="2532264"/>
            <a:ext cx="6307400" cy="1269463"/>
          </a:xfrm>
          <a:prstGeom prst="rect">
            <a:avLst/>
          </a:prstGeom>
          <a:solidFill>
            <a:srgbClr val="82BF36"/>
          </a:solidFill>
          <a:effectLst/>
        </p:spPr>
        <p:txBody>
          <a:bodyPr vert="horz" lIns="102870" tIns="102870" rIns="68557" bIns="10287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000" dirty="0"/>
          </a:p>
        </p:txBody>
      </p:sp>
      <p:sp>
        <p:nvSpPr>
          <p:cNvPr id="14" name="top right small rectangle"/>
          <p:cNvSpPr/>
          <p:nvPr userDrawn="1"/>
        </p:nvSpPr>
        <p:spPr bwMode="auto">
          <a:xfrm>
            <a:off x="6512093" y="2531225"/>
            <a:ext cx="2443064" cy="127074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386318" y="3616050"/>
            <a:ext cx="555260" cy="164240"/>
          </a:xfrm>
          <a:prstGeom prst="rect">
            <a:avLst/>
          </a:prstGeom>
        </p:spPr>
      </p:pic>
      <p:sp>
        <p:nvSpPr>
          <p:cNvPr id="16" name="Text Placeholder 10"/>
          <p:cNvSpPr>
            <a:spLocks noGrp="1"/>
          </p:cNvSpPr>
          <p:nvPr>
            <p:ph type="body" sz="quarter" idx="10" hasCustomPrompt="1"/>
          </p:nvPr>
        </p:nvSpPr>
        <p:spPr>
          <a:xfrm>
            <a:off x="219077" y="2599805"/>
            <a:ext cx="6161847" cy="1114143"/>
          </a:xfrm>
          <a:prstGeom prst="rect">
            <a:avLst/>
          </a:prstGeom>
        </p:spPr>
        <p:txBody>
          <a:bodyPr anchor="b" anchorCtr="0">
            <a:normAutofit/>
          </a:bodyPr>
          <a:lstStyle>
            <a:lvl1pPr marL="0" indent="0">
              <a:buNone/>
              <a:defRPr sz="27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44954" y="3849329"/>
            <a:ext cx="6307400" cy="1095584"/>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953" y="123133"/>
            <a:ext cx="1563312" cy="625325"/>
          </a:xfrm>
          <a:prstGeom prst="rect">
            <a:avLst/>
          </a:prstGeom>
        </p:spPr>
      </p:pic>
    </p:spTree>
    <p:extLst>
      <p:ext uri="{BB962C8B-B14F-4D97-AF65-F5344CB8AC3E}">
        <p14:creationId xmlns:p14="http://schemas.microsoft.com/office/powerpoint/2010/main" val="225468408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type="obj">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1"/>
            <a:ext cx="7773988" cy="556022"/>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8788" y="744141"/>
            <a:ext cx="7751762" cy="328969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43540551"/>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3578629"/>
            <a:ext cx="7865720" cy="1203267"/>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311809" y="2337955"/>
            <a:ext cx="8042601" cy="1037987"/>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74802436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51435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1" y="34946"/>
            <a:ext cx="7527925" cy="2123658"/>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040731"/>
            <a:ext cx="4152900" cy="772716"/>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val="162010022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cSld name="Microsoft Slid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4767081"/>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69"/>
            <a:ext cx="7680340" cy="373949"/>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4" y="4500395"/>
            <a:ext cx="1682813" cy="533119"/>
          </a:xfrm>
          <a:prstGeom prst="rect">
            <a:avLst/>
          </a:prstGeom>
        </p:spPr>
      </p:pic>
    </p:spTree>
    <p:extLst>
      <p:ext uri="{BB962C8B-B14F-4D97-AF65-F5344CB8AC3E}">
        <p14:creationId xmlns:p14="http://schemas.microsoft.com/office/powerpoint/2010/main" val="2676003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4" y="4500395"/>
            <a:ext cx="1682813" cy="533119"/>
          </a:xfrm>
          <a:prstGeom prst="rect">
            <a:avLst/>
          </a:prstGeom>
        </p:spPr>
      </p:pic>
    </p:spTree>
    <p:extLst>
      <p:ext uri="{BB962C8B-B14F-4D97-AF65-F5344CB8AC3E}">
        <p14:creationId xmlns:p14="http://schemas.microsoft.com/office/powerpoint/2010/main" val="1965906925"/>
      </p:ext>
    </p:extLst>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3257551"/>
            <a:ext cx="7680340" cy="346249"/>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5" y="2054759"/>
            <a:ext cx="7686295" cy="1033983"/>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085850"/>
            <a:ext cx="7680340" cy="685572"/>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41160326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49"/>
            <a:ext cx="8363938" cy="1481945"/>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2750663250"/>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49"/>
            <a:ext cx="8363938" cy="1481945"/>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3201423971"/>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0923"/>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32727"/>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1417917404"/>
      </p:ext>
    </p:extLst>
  </p:cSld>
  <p:clrMapOvr>
    <a:masterClrMapping/>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085851"/>
            <a:ext cx="4047274" cy="1846660"/>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085851"/>
            <a:ext cx="4047274" cy="1846660"/>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721784810"/>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085851"/>
            <a:ext cx="4047274" cy="1846660"/>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085851"/>
            <a:ext cx="4047274" cy="1846660"/>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2830327910"/>
      </p:ext>
    </p:extLst>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085851"/>
            <a:ext cx="4047274" cy="1767684"/>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085851"/>
            <a:ext cx="4047274" cy="2044682"/>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42738336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927352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7" y="1085851"/>
            <a:ext cx="4076211" cy="1246495"/>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1" y="1261429"/>
            <a:ext cx="4114627" cy="2492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3555948727"/>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51435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7" y="1085851"/>
            <a:ext cx="4076211" cy="88383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8"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596302092"/>
      </p:ext>
    </p:extLst>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4" y="1085851"/>
            <a:ext cx="4076211" cy="88383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4"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51435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1486444869"/>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7" y="1085851"/>
            <a:ext cx="3925323" cy="1246495"/>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1" y="1261429"/>
            <a:ext cx="4114627" cy="2492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921028515"/>
      </p:ext>
    </p:extLst>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51435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7" y="1085851"/>
            <a:ext cx="4076211" cy="88383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8"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2856200692"/>
      </p:ext>
    </p:extLst>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4" y="1085851"/>
            <a:ext cx="4076211" cy="88383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4"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51435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4" y="4500395"/>
            <a:ext cx="1682813" cy="533119"/>
          </a:xfrm>
          <a:prstGeom prst="rect">
            <a:avLst/>
          </a:prstGeom>
        </p:spPr>
      </p:pic>
    </p:spTree>
    <p:extLst>
      <p:ext uri="{BB962C8B-B14F-4D97-AF65-F5344CB8AC3E}">
        <p14:creationId xmlns:p14="http://schemas.microsoft.com/office/powerpoint/2010/main" val="3157303919"/>
      </p:ext>
    </p:extLst>
  </p:cSld>
  <p:clrMapOvr>
    <a:masterClrMapping/>
  </p:clrMapOvr>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642937"/>
            <a:ext cx="9144000" cy="3843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018541"/>
            <a:ext cx="8366320" cy="2147305"/>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3257551"/>
            <a:ext cx="8366320" cy="353060"/>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340982476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3768989101"/>
      </p:ext>
    </p:extLst>
  </p:cSld>
  <p:clrMapOvr>
    <a:masterClrMapping/>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3870332"/>
      </p:ext>
    </p:extLst>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866955"/>
            <a:ext cx="9144000" cy="427654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085851"/>
            <a:ext cx="8366320" cy="1491178"/>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175086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855264"/>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171451"/>
            <a:ext cx="8366320" cy="498598"/>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085849"/>
            <a:ext cx="8363938" cy="1532727"/>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4679158"/>
            <a:ext cx="9144001" cy="464344"/>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630349056"/>
      </p:ext>
    </p:extLst>
  </p:cSld>
  <p:clrMapOvr>
    <a:masterClrMapping/>
  </p:clrMapOvr>
  <p:transition>
    <p:fade/>
  </p:transition>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2" y="1178723"/>
            <a:ext cx="8494713" cy="1964432"/>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4787688"/>
            <a:ext cx="2053296" cy="247085"/>
          </a:xfrm>
          <a:prstGeom prst="rect">
            <a:avLst/>
          </a:prstGeom>
        </p:spPr>
      </p:pic>
      <p:sp>
        <p:nvSpPr>
          <p:cNvPr id="6" name="Title 1"/>
          <p:cNvSpPr>
            <a:spLocks noGrp="1"/>
          </p:cNvSpPr>
          <p:nvPr>
            <p:ph type="title"/>
          </p:nvPr>
        </p:nvSpPr>
        <p:spPr>
          <a:xfrm>
            <a:off x="381000" y="387229"/>
            <a:ext cx="7562850" cy="392569"/>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758429"/>
            <a:ext cx="7554912" cy="190437"/>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2965859272"/>
      </p:ext>
    </p:extLst>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063231"/>
            <a:ext cx="8643938" cy="3945731"/>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03767149"/>
      </p:ext>
    </p:extLst>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063231"/>
            <a:ext cx="8643938" cy="3945731"/>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63520161"/>
      </p:ext>
    </p:extLst>
  </p:cSld>
  <p:clrMapOvr>
    <a:masterClrMapping/>
  </p:clrMapOvr>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0401174"/>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041170"/>
            <a:ext cx="8643938" cy="3967791"/>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14670569"/>
      </p:ext>
    </p:extLst>
  </p:cSld>
  <p:clrMapOvr>
    <a:masterClrMapping/>
  </p:clrMapOvr>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013789"/>
            <a:ext cx="1680918" cy="1766503"/>
          </a:xfrm>
          <a:prstGeom prst="rect">
            <a:avLst/>
          </a:prstGeom>
        </p:spPr>
        <p:txBody>
          <a:bodyPr vert="horz" lIns="68557" tIns="34279" rIns="68557" bIns="34279"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350" dirty="0" smtClean="0"/>
              <a:t>Click to edit Master subtitle style</a:t>
            </a:r>
            <a:endParaRPr lang="en-US" sz="1350" dirty="0"/>
          </a:p>
        </p:txBody>
      </p:sp>
      <p:sp>
        <p:nvSpPr>
          <p:cNvPr id="13" name="Title 1"/>
          <p:cNvSpPr txBox="1">
            <a:spLocks/>
          </p:cNvSpPr>
          <p:nvPr userDrawn="1"/>
        </p:nvSpPr>
        <p:spPr>
          <a:xfrm>
            <a:off x="144954" y="2532264"/>
            <a:ext cx="6307400" cy="1269463"/>
          </a:xfrm>
          <a:prstGeom prst="rect">
            <a:avLst/>
          </a:prstGeom>
          <a:solidFill>
            <a:srgbClr val="82BF36"/>
          </a:solidFill>
          <a:effectLst/>
        </p:spPr>
        <p:txBody>
          <a:bodyPr vert="horz" lIns="102870" tIns="102870" rIns="68557" bIns="10287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000" dirty="0"/>
          </a:p>
        </p:txBody>
      </p:sp>
      <p:sp>
        <p:nvSpPr>
          <p:cNvPr id="14" name="top right small rectangle"/>
          <p:cNvSpPr/>
          <p:nvPr userDrawn="1"/>
        </p:nvSpPr>
        <p:spPr bwMode="auto">
          <a:xfrm>
            <a:off x="6512093" y="2531225"/>
            <a:ext cx="2443064" cy="127074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386318" y="3616050"/>
            <a:ext cx="555260" cy="164240"/>
          </a:xfrm>
          <a:prstGeom prst="rect">
            <a:avLst/>
          </a:prstGeom>
        </p:spPr>
      </p:pic>
      <p:sp>
        <p:nvSpPr>
          <p:cNvPr id="16" name="Text Placeholder 10"/>
          <p:cNvSpPr>
            <a:spLocks noGrp="1"/>
          </p:cNvSpPr>
          <p:nvPr>
            <p:ph type="body" sz="quarter" idx="10" hasCustomPrompt="1"/>
          </p:nvPr>
        </p:nvSpPr>
        <p:spPr>
          <a:xfrm>
            <a:off x="219077" y="2599805"/>
            <a:ext cx="6161847" cy="1114143"/>
          </a:xfrm>
          <a:prstGeom prst="rect">
            <a:avLst/>
          </a:prstGeom>
        </p:spPr>
        <p:txBody>
          <a:bodyPr anchor="b" anchorCtr="0">
            <a:normAutofit/>
          </a:bodyPr>
          <a:lstStyle>
            <a:lvl1pPr marL="0" indent="0">
              <a:buNone/>
              <a:defRPr sz="27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44954" y="3849329"/>
            <a:ext cx="6307400" cy="1095584"/>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953" y="123133"/>
            <a:ext cx="1563312" cy="625325"/>
          </a:xfrm>
          <a:prstGeom prst="rect">
            <a:avLst/>
          </a:prstGeom>
        </p:spPr>
      </p:pic>
    </p:spTree>
    <p:extLst>
      <p:ext uri="{BB962C8B-B14F-4D97-AF65-F5344CB8AC3E}">
        <p14:creationId xmlns:p14="http://schemas.microsoft.com/office/powerpoint/2010/main" val="366393007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type="obj">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1"/>
            <a:ext cx="7773988" cy="556022"/>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8788" y="744141"/>
            <a:ext cx="7751762" cy="328969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8940823"/>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3578629"/>
            <a:ext cx="7865720" cy="1203267"/>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311809" y="2337955"/>
            <a:ext cx="8042601" cy="1037987"/>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3529022557"/>
      </p:ext>
    </p:extLst>
  </p:cSld>
  <p:clrMapOvr>
    <a:masterClrMapping/>
  </p:clrMapOvr>
  <p:transition>
    <p:fade/>
  </p:transition>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cSld name="Microsoft Slid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574343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9" y="744141"/>
            <a:ext cx="3798887" cy="328969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6" y="744141"/>
            <a:ext cx="3800475" cy="328969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8992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8065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0171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5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07664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6548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1074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4033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9" y="0"/>
            <a:ext cx="5680075" cy="4033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5540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urse Tit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9302" y="1734096"/>
            <a:ext cx="8344366" cy="1450484"/>
          </a:xfrm>
          <a:prstGeom prst="rect">
            <a:avLst/>
          </a:prstGeom>
        </p:spPr>
        <p:txBody>
          <a:bodyPr anchor="ctr">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399303" y="3551831"/>
            <a:ext cx="4611946" cy="1409085"/>
          </a:xfrm>
          <a:prstGeom prst="rect">
            <a:avLst/>
          </a:prstGeom>
        </p:spPr>
        <p:txBody>
          <a:bodyPr>
            <a:noAutofit/>
          </a:bodyPr>
          <a:lstStyle>
            <a:lvl1pPr marL="0" indent="0" algn="l">
              <a:lnSpc>
                <a:spcPct val="90000"/>
              </a:lnSpc>
              <a:spcBef>
                <a:spcPts val="0"/>
              </a:spcBef>
              <a:buNone/>
              <a:defRPr sz="1800" b="1"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6" y="142298"/>
            <a:ext cx="1521557" cy="680663"/>
          </a:xfrm>
          <a:prstGeom prst="rect">
            <a:avLst/>
          </a:prstGeom>
        </p:spPr>
      </p:pic>
    </p:spTree>
    <p:extLst>
      <p:ext uri="{BB962C8B-B14F-4D97-AF65-F5344CB8AC3E}">
        <p14:creationId xmlns:p14="http://schemas.microsoft.com/office/powerpoint/2010/main" val="182998256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odu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9539" y="2831376"/>
            <a:ext cx="8518422" cy="1450484"/>
          </a:xfrm>
          <a:prstGeom prst="rect">
            <a:avLst/>
          </a:prstGeom>
        </p:spPr>
        <p:txBody>
          <a:bodyPr anchor="t" anchorCtr="0">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6" y="142298"/>
            <a:ext cx="1521557" cy="680663"/>
          </a:xfrm>
          <a:prstGeom prst="rect">
            <a:avLst/>
          </a:prstGeom>
        </p:spPr>
      </p:pic>
      <p:sp>
        <p:nvSpPr>
          <p:cNvPr id="9" name="Subtitle 2"/>
          <p:cNvSpPr>
            <a:spLocks noGrp="1"/>
          </p:cNvSpPr>
          <p:nvPr>
            <p:ph type="subTitle" idx="1" hasCustomPrompt="1"/>
          </p:nvPr>
        </p:nvSpPr>
        <p:spPr>
          <a:xfrm>
            <a:off x="409539" y="2207029"/>
            <a:ext cx="8518422" cy="561110"/>
          </a:xfrm>
          <a:prstGeom prst="rect">
            <a:avLst/>
          </a:prstGeom>
        </p:spPr>
        <p:txBody>
          <a:bodyPr>
            <a:noAutofit/>
          </a:bodyPr>
          <a:lstStyle>
            <a:lvl1pPr marL="0" indent="0" algn="l">
              <a:lnSpc>
                <a:spcPct val="90000"/>
              </a:lnSpc>
              <a:spcBef>
                <a:spcPts val="0"/>
              </a:spcBef>
              <a:buNone/>
              <a:defRPr sz="1800" b="0"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37743582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1"/>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801182" y="318336"/>
            <a:ext cx="7541205" cy="876284"/>
          </a:xfrm>
          <a:prstGeom prst="rect">
            <a:avLst/>
          </a:prstGeom>
        </p:spPr>
        <p:txBody>
          <a:bodyPr anchor="b"/>
          <a:lstStyle>
            <a:lvl1pPr marL="0" indent="0" algn="l" defTabSz="685955" rtl="0" eaLnBrk="1" latinLnBrk="0" hangingPunct="1">
              <a:lnSpc>
                <a:spcPct val="90000"/>
              </a:lnSpc>
              <a:spcBef>
                <a:spcPct val="20000"/>
              </a:spcBef>
              <a:buClr>
                <a:srgbClr val="00DCFF"/>
              </a:buClr>
              <a:buSzPct val="90000"/>
              <a:buFont typeface="Arial" pitchFamily="34" charset="0"/>
              <a:buNone/>
              <a:defRPr lang="en-US" sz="3151" kern="1200" spc="-11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318365" y="1430313"/>
            <a:ext cx="6148798" cy="3284562"/>
          </a:xfrm>
          <a:prstGeom prst="rect">
            <a:avLst/>
          </a:prstGeom>
        </p:spPr>
        <p:txBody>
          <a:bodyPr/>
          <a:lstStyle>
            <a:lvl1pPr marL="0" indent="0">
              <a:spcBef>
                <a:spcPts val="1200"/>
              </a:spcBef>
              <a:buNone/>
              <a:defRPr sz="1800" baseline="0">
                <a:solidFill>
                  <a:schemeClr val="bg1"/>
                </a:solidFill>
              </a:defRPr>
            </a:lvl1pPr>
            <a:lvl2pPr>
              <a:defRPr sz="1800">
                <a:solidFill>
                  <a:srgbClr val="83B800">
                    <a:alpha val="99000"/>
                  </a:srgbClr>
                </a:solidFill>
              </a:defRPr>
            </a:lvl2pPr>
            <a:lvl3pPr>
              <a:defRPr sz="1800">
                <a:solidFill>
                  <a:srgbClr val="83B800">
                    <a:alpha val="99000"/>
                  </a:srgbClr>
                </a:solidFill>
              </a:defRPr>
            </a:lvl3pPr>
            <a:lvl4pPr>
              <a:defRPr sz="1800">
                <a:solidFill>
                  <a:srgbClr val="83B800">
                    <a:alpha val="99000"/>
                  </a:srgbClr>
                </a:solidFill>
              </a:defRPr>
            </a:lvl4pPr>
            <a:lvl5pPr>
              <a:defRPr sz="18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78991875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885536" y="1234440"/>
            <a:ext cx="8083378" cy="3480435"/>
          </a:xfrm>
          <a:prstGeom prst="rect">
            <a:avLst/>
          </a:prstGeom>
        </p:spPr>
        <p:txBody>
          <a:bodyPr/>
          <a:lstStyle>
            <a:lvl1pPr>
              <a:defRPr>
                <a:latin typeface="Consolas" panose="020B0609020204030204" pitchFamily="49" charset="0"/>
                <a:cs typeface="Consolas" panose="020B0609020204030204" pitchFamily="49" charset="0"/>
              </a:defRPr>
            </a:lvl1pPr>
          </a:lstStyle>
          <a:p>
            <a:pPr lvl="0"/>
            <a:r>
              <a:rPr lang="en-US" smtClean="0">
                <a:latin typeface="Consolas" panose="020B0609020204030204" pitchFamily="49" charset="0"/>
                <a:cs typeface="Consolas" panose="020B0609020204030204" pitchFamily="49" charset="0"/>
              </a:rPr>
              <a:t>Click to edit Master text styles</a:t>
            </a:r>
          </a:p>
          <a:p>
            <a:pPr lvl="1"/>
            <a:r>
              <a:rPr lang="en-US" smtClean="0">
                <a:latin typeface="Consolas" panose="020B0609020204030204" pitchFamily="49" charset="0"/>
                <a:cs typeface="Consolas" panose="020B0609020204030204" pitchFamily="49" charset="0"/>
              </a:rPr>
              <a:t>Second level</a:t>
            </a:r>
          </a:p>
        </p:txBody>
      </p:sp>
      <p:sp>
        <p:nvSpPr>
          <p:cNvPr id="6" name="Title 1"/>
          <p:cNvSpPr>
            <a:spLocks noGrp="1"/>
          </p:cNvSpPr>
          <p:nvPr>
            <p:ph type="title" hasCustomPrompt="1"/>
          </p:nvPr>
        </p:nvSpPr>
        <p:spPr>
          <a:xfrm>
            <a:off x="174612" y="118458"/>
            <a:ext cx="8794302" cy="904009"/>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11145235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74612" y="118458"/>
            <a:ext cx="8794302" cy="904009"/>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327509" y="1115617"/>
            <a:ext cx="8652143" cy="3869531"/>
          </a:xfrm>
          <a:prstGeom prst="rect">
            <a:avLst/>
          </a:prstGeom>
        </p:spPr>
        <p:txBody>
          <a:bodyPr/>
          <a:lstStyle>
            <a:lvl1pPr marL="257244" indent="-257244">
              <a:lnSpc>
                <a:spcPct val="100000"/>
              </a:lnSpc>
              <a:spcBef>
                <a:spcPts val="1350"/>
              </a:spcBef>
              <a:buClr>
                <a:schemeClr val="accent1"/>
              </a:buClr>
              <a:buSzPct val="100000"/>
              <a:buFont typeface="Arial" pitchFamily="34" charset="0"/>
              <a:buChar char="•"/>
              <a:defRPr sz="2401">
                <a:solidFill>
                  <a:schemeClr val="accent1">
                    <a:alpha val="99000"/>
                  </a:schemeClr>
                </a:solidFill>
                <a:latin typeface="Segoe UI Light" panose="020B0502040204020203" pitchFamily="34" charset="0"/>
                <a:cs typeface="Segoe UI Light" panose="020B0502040204020203" pitchFamily="34" charset="0"/>
              </a:defRPr>
            </a:lvl1pPr>
            <a:lvl2pPr marL="606190" indent="-258435">
              <a:lnSpc>
                <a:spcPct val="100000"/>
              </a:lnSpc>
              <a:spcBef>
                <a:spcPts val="300"/>
              </a:spcBef>
              <a:spcAft>
                <a:spcPts val="300"/>
              </a:spcAft>
              <a:buClr>
                <a:schemeClr val="tx1">
                  <a:lumMod val="75000"/>
                  <a:lumOff val="25000"/>
                </a:schemeClr>
              </a:buClr>
              <a:buSzPct val="85000"/>
              <a:buFont typeface="Segoe UI" pitchFamily="34" charset="0"/>
              <a:buChar char="–"/>
              <a:defRPr sz="2101">
                <a:latin typeface="Segoe UI Light" panose="020B0502040204020203" pitchFamily="34" charset="0"/>
                <a:cs typeface="Segoe UI Light" panose="020B0502040204020203" pitchFamily="34" charset="0"/>
              </a:defRPr>
            </a:lvl2pPr>
            <a:lvl3pPr marL="899162" indent="-257244">
              <a:lnSpc>
                <a:spcPct val="100000"/>
              </a:lnSpc>
              <a:spcBef>
                <a:spcPts val="150"/>
              </a:spcBef>
              <a:spcAft>
                <a:spcPts val="150"/>
              </a:spcAft>
              <a:buClr>
                <a:schemeClr val="tx1">
                  <a:lumMod val="75000"/>
                  <a:lumOff val="25000"/>
                </a:schemeClr>
              </a:buClr>
              <a:buSzPct val="85000"/>
              <a:buFont typeface="Courier New" pitchFamily="49" charset="0"/>
              <a:buChar char="o"/>
              <a:defRPr sz="1350">
                <a:latin typeface="Segoe UI Light" panose="020B0502040204020203" pitchFamily="34" charset="0"/>
                <a:cs typeface="Segoe UI Light" panose="020B0502040204020203" pitchFamily="34" charset="0"/>
              </a:defRPr>
            </a:lvl3pPr>
            <a:lvl4pPr>
              <a:defRPr sz="1500"/>
            </a:lvl4pPr>
            <a:lvl5pPr>
              <a:defRPr sz="15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8513257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62581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3578629"/>
            <a:ext cx="7865720" cy="1203267"/>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311809" y="2337955"/>
            <a:ext cx="8042601" cy="1037987"/>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5942470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Microsoft Slide">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384671" y="2192060"/>
            <a:ext cx="4326916" cy="1762510"/>
          </a:xfrm>
          <a:prstGeom prst="rect">
            <a:avLst/>
          </a:prstGeom>
        </p:spPr>
      </p:pic>
      <p:sp>
        <p:nvSpPr>
          <p:cNvPr id="9" name="Rectangle 2"/>
          <p:cNvSpPr>
            <a:spLocks noChangeArrowheads="1"/>
          </p:cNvSpPr>
          <p:nvPr/>
        </p:nvSpPr>
        <p:spPr bwMode="auto">
          <a:xfrm>
            <a:off x="397669" y="4470558"/>
            <a:ext cx="8311278" cy="577388"/>
          </a:xfrm>
          <a:prstGeom prst="rect">
            <a:avLst/>
          </a:prstGeom>
          <a:noFill/>
          <a:ln w="9525">
            <a:noFill/>
            <a:miter lim="800000"/>
            <a:headEnd/>
            <a:tailEnd/>
          </a:ln>
        </p:spPr>
        <p:txBody>
          <a:bodyPr wrap="square">
            <a:spAutoFit/>
          </a:bodyPr>
          <a:lstStyle/>
          <a:p>
            <a:pPr marL="0" lvl="1" defTabSz="685749">
              <a:defRPr/>
            </a:pPr>
            <a:r>
              <a:rPr lang="en-US" sz="788"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2432938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1"/>
            <a:ext cx="7773988" cy="556022"/>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8788" y="744141"/>
            <a:ext cx="7751762" cy="328969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042543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013789"/>
            <a:ext cx="1680918" cy="1766503"/>
          </a:xfrm>
          <a:prstGeom prst="rect">
            <a:avLst/>
          </a:prstGeom>
        </p:spPr>
        <p:txBody>
          <a:bodyPr vert="horz" lIns="68557" tIns="34279" rIns="68557" bIns="34279"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350" dirty="0" smtClean="0"/>
              <a:t>Click to edit Master subtitle style</a:t>
            </a:r>
            <a:endParaRPr lang="en-US" sz="1350" dirty="0"/>
          </a:p>
        </p:txBody>
      </p:sp>
      <p:sp>
        <p:nvSpPr>
          <p:cNvPr id="13" name="Title 1"/>
          <p:cNvSpPr txBox="1">
            <a:spLocks/>
          </p:cNvSpPr>
          <p:nvPr userDrawn="1"/>
        </p:nvSpPr>
        <p:spPr>
          <a:xfrm>
            <a:off x="144954" y="2532264"/>
            <a:ext cx="6307400" cy="1269463"/>
          </a:xfrm>
          <a:prstGeom prst="rect">
            <a:avLst/>
          </a:prstGeom>
          <a:solidFill>
            <a:srgbClr val="82BF36"/>
          </a:solidFill>
          <a:effectLst/>
        </p:spPr>
        <p:txBody>
          <a:bodyPr vert="horz" lIns="102870" tIns="102870" rIns="68557" bIns="10287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000" dirty="0"/>
          </a:p>
        </p:txBody>
      </p:sp>
      <p:sp>
        <p:nvSpPr>
          <p:cNvPr id="14" name="top right small rectangle"/>
          <p:cNvSpPr/>
          <p:nvPr userDrawn="1"/>
        </p:nvSpPr>
        <p:spPr bwMode="auto">
          <a:xfrm>
            <a:off x="6512093" y="2531225"/>
            <a:ext cx="2443064" cy="127074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386318" y="3616050"/>
            <a:ext cx="555260" cy="164240"/>
          </a:xfrm>
          <a:prstGeom prst="rect">
            <a:avLst/>
          </a:prstGeom>
        </p:spPr>
      </p:pic>
      <p:sp>
        <p:nvSpPr>
          <p:cNvPr id="16" name="Text Placeholder 10"/>
          <p:cNvSpPr>
            <a:spLocks noGrp="1"/>
          </p:cNvSpPr>
          <p:nvPr>
            <p:ph type="body" sz="quarter" idx="10" hasCustomPrompt="1"/>
          </p:nvPr>
        </p:nvSpPr>
        <p:spPr>
          <a:xfrm>
            <a:off x="219077" y="2599805"/>
            <a:ext cx="6161847" cy="1114143"/>
          </a:xfrm>
          <a:prstGeom prst="rect">
            <a:avLst/>
          </a:prstGeom>
        </p:spPr>
        <p:txBody>
          <a:bodyPr anchor="b" anchorCtr="0">
            <a:normAutofit/>
          </a:bodyPr>
          <a:lstStyle>
            <a:lvl1pPr marL="0" indent="0">
              <a:buNone/>
              <a:defRPr sz="27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44954" y="3849329"/>
            <a:ext cx="6307400" cy="1095584"/>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953" y="123133"/>
            <a:ext cx="1563312" cy="625325"/>
          </a:xfrm>
          <a:prstGeom prst="rect">
            <a:avLst/>
          </a:prstGeom>
        </p:spPr>
      </p:pic>
    </p:spTree>
    <p:extLst>
      <p:ext uri="{BB962C8B-B14F-4D97-AF65-F5344CB8AC3E}">
        <p14:creationId xmlns:p14="http://schemas.microsoft.com/office/powerpoint/2010/main" val="7386837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3257551"/>
            <a:ext cx="7680340" cy="346249"/>
          </a:xfrm>
          <a:prstGeom prst="rect">
            <a:avLst/>
          </a:prstGeo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5" y="2054759"/>
            <a:ext cx="7686295" cy="1033983"/>
          </a:xfrm>
          <a:prstGeom prst="rect">
            <a:avLst/>
          </a:prstGeo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085850"/>
            <a:ext cx="7680340" cy="685572"/>
          </a:xfrm>
          <a:prstGeom prst="rect">
            <a:avLst/>
          </a:prstGeo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4530721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49"/>
            <a:ext cx="8363938" cy="1481945"/>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a:xfrm>
            <a:off x="389436" y="171451"/>
            <a:ext cx="8363938" cy="560923"/>
          </a:xfrm>
          <a:prstGeom prst="rect">
            <a:avLst/>
          </a:prstGeo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Tree>
    <p:extLst>
      <p:ext uri="{BB962C8B-B14F-4D97-AF65-F5344CB8AC3E}">
        <p14:creationId xmlns:p14="http://schemas.microsoft.com/office/powerpoint/2010/main" val="116590682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69"/>
            <a:ext cx="7680340" cy="373949"/>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4" y="4500395"/>
            <a:ext cx="1682813" cy="533119"/>
          </a:xfrm>
          <a:prstGeom prst="rect">
            <a:avLst/>
          </a:prstGeom>
        </p:spPr>
      </p:pic>
    </p:spTree>
    <p:extLst>
      <p:ext uri="{BB962C8B-B14F-4D97-AF65-F5344CB8AC3E}">
        <p14:creationId xmlns:p14="http://schemas.microsoft.com/office/powerpoint/2010/main" val="17249419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4" y="4500395"/>
            <a:ext cx="1682813" cy="533119"/>
          </a:xfrm>
          <a:prstGeom prst="rect">
            <a:avLst/>
          </a:prstGeom>
        </p:spPr>
      </p:pic>
    </p:spTree>
    <p:extLst>
      <p:ext uri="{BB962C8B-B14F-4D97-AF65-F5344CB8AC3E}">
        <p14:creationId xmlns:p14="http://schemas.microsoft.com/office/powerpoint/2010/main" val="168556130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3257551"/>
            <a:ext cx="7680340" cy="346249"/>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5" y="2054759"/>
            <a:ext cx="7686295" cy="1033983"/>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085850"/>
            <a:ext cx="7680340" cy="685572"/>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0833455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49"/>
            <a:ext cx="8363938" cy="1481945"/>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932848153"/>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49"/>
            <a:ext cx="8363938" cy="1481945"/>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105778293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9" y="744141"/>
            <a:ext cx="3798887" cy="328969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6" y="744141"/>
            <a:ext cx="3800475" cy="328969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0923"/>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32727"/>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145144855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085851"/>
            <a:ext cx="4047274" cy="1846660"/>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085851"/>
            <a:ext cx="4047274" cy="1846660"/>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1384083449"/>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085851"/>
            <a:ext cx="4047274" cy="1846660"/>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085851"/>
            <a:ext cx="4047274" cy="1846660"/>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108577205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085851"/>
            <a:ext cx="4047274" cy="1767684"/>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085851"/>
            <a:ext cx="4047274" cy="2044682"/>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378363180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7" y="1085851"/>
            <a:ext cx="4076211" cy="1246495"/>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1" y="1261429"/>
            <a:ext cx="4114627" cy="2492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6173206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51435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7" y="1085851"/>
            <a:ext cx="4076211" cy="88383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8"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84320286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4" y="1085851"/>
            <a:ext cx="4076211" cy="88383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4"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51435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84167312"/>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7" y="1085851"/>
            <a:ext cx="3925323" cy="1246495"/>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1" y="1261429"/>
            <a:ext cx="4114627" cy="2492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19502287"/>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51435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7" y="1085851"/>
            <a:ext cx="4076211" cy="88383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8"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4195172338"/>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4" y="1085851"/>
            <a:ext cx="4076211" cy="88383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4"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51435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4" y="4500395"/>
            <a:ext cx="1682813" cy="533119"/>
          </a:xfrm>
          <a:prstGeom prst="rect">
            <a:avLst/>
          </a:prstGeom>
        </p:spPr>
      </p:pic>
    </p:spTree>
    <p:extLst>
      <p:ext uri="{BB962C8B-B14F-4D97-AF65-F5344CB8AC3E}">
        <p14:creationId xmlns:p14="http://schemas.microsoft.com/office/powerpoint/2010/main" val="37861595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642937"/>
            <a:ext cx="9144000" cy="3843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018541"/>
            <a:ext cx="8366320" cy="2147305"/>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3257551"/>
            <a:ext cx="8366320" cy="353060"/>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21460678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3732121162"/>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6958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866955"/>
            <a:ext cx="9144000" cy="427654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085851"/>
            <a:ext cx="8366320" cy="1491178"/>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82399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171451"/>
            <a:ext cx="8366320" cy="498598"/>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085849"/>
            <a:ext cx="8363938" cy="1532727"/>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4679158"/>
            <a:ext cx="9144001" cy="464344"/>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315369211"/>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2" y="1178723"/>
            <a:ext cx="8494713" cy="1964432"/>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4787688"/>
            <a:ext cx="2053296" cy="247085"/>
          </a:xfrm>
          <a:prstGeom prst="rect">
            <a:avLst/>
          </a:prstGeom>
        </p:spPr>
      </p:pic>
      <p:sp>
        <p:nvSpPr>
          <p:cNvPr id="6" name="Title 1"/>
          <p:cNvSpPr>
            <a:spLocks noGrp="1"/>
          </p:cNvSpPr>
          <p:nvPr>
            <p:ph type="title"/>
          </p:nvPr>
        </p:nvSpPr>
        <p:spPr>
          <a:xfrm>
            <a:off x="381000" y="387229"/>
            <a:ext cx="7562850" cy="392569"/>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758429"/>
            <a:ext cx="7554912" cy="190437"/>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64861538"/>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063231"/>
            <a:ext cx="8643938" cy="3945731"/>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24715609"/>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063231"/>
            <a:ext cx="8643938" cy="3945731"/>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7365111"/>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175851"/>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389436" y="171451"/>
            <a:ext cx="8363938" cy="560923"/>
          </a:xfrm>
          <a:prstGeom prst="rect">
            <a:avLst/>
          </a:prstGeo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041170"/>
            <a:ext cx="8643938" cy="3967791"/>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3164229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1"/>
            <a:ext cx="7773988" cy="556022"/>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8788" y="744141"/>
            <a:ext cx="7751762" cy="328969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1077833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3578629"/>
            <a:ext cx="7865720" cy="1203267"/>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311809" y="2337955"/>
            <a:ext cx="8042601" cy="1037987"/>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828851680"/>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Microsoft Slid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0050055"/>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69"/>
            <a:ext cx="7680340" cy="373949"/>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4" y="4500395"/>
            <a:ext cx="1682813" cy="533119"/>
          </a:xfrm>
          <a:prstGeom prst="rect">
            <a:avLst/>
          </a:prstGeom>
        </p:spPr>
      </p:pic>
    </p:spTree>
    <p:extLst>
      <p:ext uri="{BB962C8B-B14F-4D97-AF65-F5344CB8AC3E}">
        <p14:creationId xmlns:p14="http://schemas.microsoft.com/office/powerpoint/2010/main" val="41884327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4" y="4500395"/>
            <a:ext cx="1682813" cy="533119"/>
          </a:xfrm>
          <a:prstGeom prst="rect">
            <a:avLst/>
          </a:prstGeom>
        </p:spPr>
      </p:pic>
    </p:spTree>
    <p:extLst>
      <p:ext uri="{BB962C8B-B14F-4D97-AF65-F5344CB8AC3E}">
        <p14:creationId xmlns:p14="http://schemas.microsoft.com/office/powerpoint/2010/main" val="2686803439"/>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3257551"/>
            <a:ext cx="7680340" cy="346249"/>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5" y="2054759"/>
            <a:ext cx="7686295" cy="1033983"/>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085850"/>
            <a:ext cx="7680340" cy="685572"/>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5378506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49"/>
            <a:ext cx="8363938" cy="1481945"/>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Tree>
    <p:extLst>
      <p:ext uri="{BB962C8B-B14F-4D97-AF65-F5344CB8AC3E}">
        <p14:creationId xmlns:p14="http://schemas.microsoft.com/office/powerpoint/2010/main" val="3704533922"/>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49"/>
            <a:ext cx="8363938" cy="1481945"/>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2235696051"/>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0923"/>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32727"/>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3247136495"/>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085851"/>
            <a:ext cx="4047274" cy="1846660"/>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085851"/>
            <a:ext cx="4047274" cy="1846660"/>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102251471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085851"/>
            <a:ext cx="4047274" cy="1846660"/>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085851"/>
            <a:ext cx="4047274" cy="1846660"/>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3585218054"/>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085851"/>
            <a:ext cx="4047274" cy="1767684"/>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085851"/>
            <a:ext cx="4047274" cy="2044682"/>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74374022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7" y="1085851"/>
            <a:ext cx="4076211" cy="1246495"/>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1" y="1261429"/>
            <a:ext cx="4114627" cy="2492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2372317180"/>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51435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7" y="1085851"/>
            <a:ext cx="4076211" cy="88383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8"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3203672382"/>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4" y="1085851"/>
            <a:ext cx="4076211" cy="88383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4"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51435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2109864684"/>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7" y="1085851"/>
            <a:ext cx="3925323" cy="1246495"/>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1" y="1261429"/>
            <a:ext cx="4114627" cy="2492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1376021655"/>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51435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7" y="1085851"/>
            <a:ext cx="4076211" cy="88383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8"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1476029220"/>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4" y="1085851"/>
            <a:ext cx="4076211" cy="88383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4"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51435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4" y="4500395"/>
            <a:ext cx="1682813" cy="533119"/>
          </a:xfrm>
          <a:prstGeom prst="rect">
            <a:avLst/>
          </a:prstGeom>
        </p:spPr>
      </p:pic>
    </p:spTree>
    <p:extLst>
      <p:ext uri="{BB962C8B-B14F-4D97-AF65-F5344CB8AC3E}">
        <p14:creationId xmlns:p14="http://schemas.microsoft.com/office/powerpoint/2010/main" val="1913197125"/>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642937"/>
            <a:ext cx="9144000" cy="3843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018541"/>
            <a:ext cx="8366320" cy="2147305"/>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3257551"/>
            <a:ext cx="8366320" cy="353060"/>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23571481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294671754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915933"/>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866955"/>
            <a:ext cx="9144000" cy="427654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085851"/>
            <a:ext cx="8366320" cy="1491178"/>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5710629"/>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171451"/>
            <a:ext cx="8366320" cy="498598"/>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085849"/>
            <a:ext cx="8363938" cy="1532727"/>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4679158"/>
            <a:ext cx="9144001" cy="464344"/>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875680385"/>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2" y="1178723"/>
            <a:ext cx="8494713" cy="1964432"/>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4787688"/>
            <a:ext cx="2053296" cy="247085"/>
          </a:xfrm>
          <a:prstGeom prst="rect">
            <a:avLst/>
          </a:prstGeom>
        </p:spPr>
      </p:pic>
      <p:sp>
        <p:nvSpPr>
          <p:cNvPr id="6" name="Title 1"/>
          <p:cNvSpPr>
            <a:spLocks noGrp="1"/>
          </p:cNvSpPr>
          <p:nvPr>
            <p:ph type="title"/>
          </p:nvPr>
        </p:nvSpPr>
        <p:spPr>
          <a:xfrm>
            <a:off x="381000" y="387229"/>
            <a:ext cx="7562850" cy="392569"/>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758429"/>
            <a:ext cx="7554912" cy="190437"/>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1867967663"/>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063231"/>
            <a:ext cx="8643938" cy="3945731"/>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07296019"/>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063231"/>
            <a:ext cx="8643938" cy="3945731"/>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91739417"/>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567747"/>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389436" y="171451"/>
            <a:ext cx="8363938" cy="560923"/>
          </a:xfrm>
          <a:prstGeom prst="rect">
            <a:avLst/>
          </a:prstGeo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041170"/>
            <a:ext cx="8643938" cy="3967791"/>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2161178"/>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013789"/>
            <a:ext cx="1680918" cy="1766503"/>
          </a:xfrm>
          <a:prstGeom prst="rect">
            <a:avLst/>
          </a:prstGeom>
        </p:spPr>
        <p:txBody>
          <a:bodyPr vert="horz" lIns="68557" tIns="34279" rIns="68557" bIns="34279"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350" dirty="0" smtClean="0"/>
              <a:t>Click to edit Master subtitle style</a:t>
            </a:r>
            <a:endParaRPr lang="en-US" sz="1350" dirty="0"/>
          </a:p>
        </p:txBody>
      </p:sp>
      <p:sp>
        <p:nvSpPr>
          <p:cNvPr id="13" name="Title 1"/>
          <p:cNvSpPr txBox="1">
            <a:spLocks/>
          </p:cNvSpPr>
          <p:nvPr userDrawn="1"/>
        </p:nvSpPr>
        <p:spPr>
          <a:xfrm>
            <a:off x="144954" y="2532264"/>
            <a:ext cx="6307400" cy="1269463"/>
          </a:xfrm>
          <a:prstGeom prst="rect">
            <a:avLst/>
          </a:prstGeom>
          <a:solidFill>
            <a:srgbClr val="82BF36"/>
          </a:solidFill>
          <a:effectLst/>
        </p:spPr>
        <p:txBody>
          <a:bodyPr vert="horz" lIns="102870" tIns="102870" rIns="68557" bIns="10287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000" dirty="0"/>
          </a:p>
        </p:txBody>
      </p:sp>
      <p:sp>
        <p:nvSpPr>
          <p:cNvPr id="14" name="top right small rectangle"/>
          <p:cNvSpPr/>
          <p:nvPr userDrawn="1"/>
        </p:nvSpPr>
        <p:spPr bwMode="auto">
          <a:xfrm>
            <a:off x="6512093" y="2531225"/>
            <a:ext cx="2443064" cy="127074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386318" y="3616050"/>
            <a:ext cx="555260" cy="164240"/>
          </a:xfrm>
          <a:prstGeom prst="rect">
            <a:avLst/>
          </a:prstGeom>
        </p:spPr>
      </p:pic>
      <p:sp>
        <p:nvSpPr>
          <p:cNvPr id="16" name="Text Placeholder 10"/>
          <p:cNvSpPr>
            <a:spLocks noGrp="1"/>
          </p:cNvSpPr>
          <p:nvPr>
            <p:ph type="body" sz="quarter" idx="10" hasCustomPrompt="1"/>
          </p:nvPr>
        </p:nvSpPr>
        <p:spPr>
          <a:xfrm>
            <a:off x="219077" y="2599805"/>
            <a:ext cx="6161847" cy="1114143"/>
          </a:xfrm>
          <a:prstGeom prst="rect">
            <a:avLst/>
          </a:prstGeom>
        </p:spPr>
        <p:txBody>
          <a:bodyPr anchor="b" anchorCtr="0">
            <a:normAutofit/>
          </a:bodyPr>
          <a:lstStyle>
            <a:lvl1pPr marL="0" indent="0">
              <a:buNone/>
              <a:defRPr sz="27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44954" y="3849329"/>
            <a:ext cx="6307400" cy="1095584"/>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953" y="123133"/>
            <a:ext cx="1563312" cy="625325"/>
          </a:xfrm>
          <a:prstGeom prst="rect">
            <a:avLst/>
          </a:prstGeom>
        </p:spPr>
      </p:pic>
    </p:spTree>
    <p:extLst>
      <p:ext uri="{BB962C8B-B14F-4D97-AF65-F5344CB8AC3E}">
        <p14:creationId xmlns:p14="http://schemas.microsoft.com/office/powerpoint/2010/main" val="51353824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type="obj">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1"/>
            <a:ext cx="7773988" cy="556022"/>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8788" y="744141"/>
            <a:ext cx="7751762" cy="328969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2265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3578629"/>
            <a:ext cx="7865720" cy="1203267"/>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311809" y="2337955"/>
            <a:ext cx="8042601" cy="1037987"/>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41681782"/>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cSld name="Microsoft Slid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062196"/>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69"/>
            <a:ext cx="7680340" cy="373949"/>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4" y="4500395"/>
            <a:ext cx="1682813" cy="533119"/>
          </a:xfrm>
          <a:prstGeom prst="rect">
            <a:avLst/>
          </a:prstGeom>
        </p:spPr>
      </p:pic>
    </p:spTree>
    <p:extLst>
      <p:ext uri="{BB962C8B-B14F-4D97-AF65-F5344CB8AC3E}">
        <p14:creationId xmlns:p14="http://schemas.microsoft.com/office/powerpoint/2010/main" val="37495762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4" y="4500395"/>
            <a:ext cx="1682813" cy="533119"/>
          </a:xfrm>
          <a:prstGeom prst="rect">
            <a:avLst/>
          </a:prstGeom>
        </p:spPr>
      </p:pic>
    </p:spTree>
    <p:extLst>
      <p:ext uri="{BB962C8B-B14F-4D97-AF65-F5344CB8AC3E}">
        <p14:creationId xmlns:p14="http://schemas.microsoft.com/office/powerpoint/2010/main" val="1313673634"/>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3257551"/>
            <a:ext cx="7680340" cy="346249"/>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5" y="2054759"/>
            <a:ext cx="7686295" cy="1033983"/>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085850"/>
            <a:ext cx="7680340" cy="685572"/>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865189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49"/>
            <a:ext cx="8363938" cy="1481945"/>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969879373"/>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49"/>
            <a:ext cx="8363938" cy="1481945"/>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1716113489"/>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0923"/>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32727"/>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3271381731"/>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085851"/>
            <a:ext cx="4047274" cy="1846660"/>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085851"/>
            <a:ext cx="4047274" cy="1846660"/>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1891261922"/>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085851"/>
            <a:ext cx="4047274" cy="1846660"/>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085851"/>
            <a:ext cx="4047274" cy="1846660"/>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368816719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slideLayout" Target="../slideLayouts/slideLayout60.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29" Type="http://schemas.openxmlformats.org/officeDocument/2006/relationships/theme" Target="../theme/theme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slideLayout" Target="../slideLayouts/slideLayout62.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slideLayout" Target="../slideLayouts/slideLayout6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26" Type="http://schemas.openxmlformats.org/officeDocument/2006/relationships/slideLayout" Target="../slideLayouts/slideLayout88.xml"/><Relationship Id="rId3" Type="http://schemas.openxmlformats.org/officeDocument/2006/relationships/slideLayout" Target="../slideLayouts/slideLayout65.xml"/><Relationship Id="rId21" Type="http://schemas.openxmlformats.org/officeDocument/2006/relationships/slideLayout" Target="../slideLayouts/slideLayout83.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5" Type="http://schemas.openxmlformats.org/officeDocument/2006/relationships/slideLayout" Target="../slideLayouts/slideLayout87.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29" Type="http://schemas.openxmlformats.org/officeDocument/2006/relationships/slideLayout" Target="../slideLayouts/slideLayout91.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slideLayout" Target="../slideLayouts/slideLayout86.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slideLayout" Target="../slideLayouts/slideLayout85.xml"/><Relationship Id="rId28" Type="http://schemas.openxmlformats.org/officeDocument/2006/relationships/slideLayout" Target="../slideLayouts/slideLayout90.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slideLayout" Target="../slideLayouts/slideLayout84.xml"/><Relationship Id="rId27" Type="http://schemas.openxmlformats.org/officeDocument/2006/relationships/slideLayout" Target="../slideLayouts/slideLayout89.xml"/><Relationship Id="rId30"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9.xml"/><Relationship Id="rId13" Type="http://schemas.openxmlformats.org/officeDocument/2006/relationships/slideLayout" Target="../slideLayouts/slideLayout104.xml"/><Relationship Id="rId18" Type="http://schemas.openxmlformats.org/officeDocument/2006/relationships/slideLayout" Target="../slideLayouts/slideLayout109.xml"/><Relationship Id="rId26" Type="http://schemas.openxmlformats.org/officeDocument/2006/relationships/slideLayout" Target="../slideLayouts/slideLayout117.xml"/><Relationship Id="rId3" Type="http://schemas.openxmlformats.org/officeDocument/2006/relationships/slideLayout" Target="../slideLayouts/slideLayout94.xml"/><Relationship Id="rId21" Type="http://schemas.openxmlformats.org/officeDocument/2006/relationships/slideLayout" Target="../slideLayouts/slideLayout112.xml"/><Relationship Id="rId7" Type="http://schemas.openxmlformats.org/officeDocument/2006/relationships/slideLayout" Target="../slideLayouts/slideLayout98.xml"/><Relationship Id="rId12" Type="http://schemas.openxmlformats.org/officeDocument/2006/relationships/slideLayout" Target="../slideLayouts/slideLayout103.xml"/><Relationship Id="rId17" Type="http://schemas.openxmlformats.org/officeDocument/2006/relationships/slideLayout" Target="../slideLayouts/slideLayout108.xml"/><Relationship Id="rId25" Type="http://schemas.openxmlformats.org/officeDocument/2006/relationships/slideLayout" Target="../slideLayouts/slideLayout116.xml"/><Relationship Id="rId2" Type="http://schemas.openxmlformats.org/officeDocument/2006/relationships/slideLayout" Target="../slideLayouts/slideLayout93.xml"/><Relationship Id="rId16" Type="http://schemas.openxmlformats.org/officeDocument/2006/relationships/slideLayout" Target="../slideLayouts/slideLayout107.xml"/><Relationship Id="rId20" Type="http://schemas.openxmlformats.org/officeDocument/2006/relationships/slideLayout" Target="../slideLayouts/slideLayout111.xml"/><Relationship Id="rId29" Type="http://schemas.openxmlformats.org/officeDocument/2006/relationships/slideLayout" Target="../slideLayouts/slideLayout120.xml"/><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slideLayout" Target="../slideLayouts/slideLayout102.xml"/><Relationship Id="rId24" Type="http://schemas.openxmlformats.org/officeDocument/2006/relationships/slideLayout" Target="../slideLayouts/slideLayout115.xml"/><Relationship Id="rId5" Type="http://schemas.openxmlformats.org/officeDocument/2006/relationships/slideLayout" Target="../slideLayouts/slideLayout96.xml"/><Relationship Id="rId15" Type="http://schemas.openxmlformats.org/officeDocument/2006/relationships/slideLayout" Target="../slideLayouts/slideLayout106.xml"/><Relationship Id="rId23" Type="http://schemas.openxmlformats.org/officeDocument/2006/relationships/slideLayout" Target="../slideLayouts/slideLayout114.xml"/><Relationship Id="rId28" Type="http://schemas.openxmlformats.org/officeDocument/2006/relationships/slideLayout" Target="../slideLayouts/slideLayout119.xml"/><Relationship Id="rId10" Type="http://schemas.openxmlformats.org/officeDocument/2006/relationships/slideLayout" Target="../slideLayouts/slideLayout101.xml"/><Relationship Id="rId19" Type="http://schemas.openxmlformats.org/officeDocument/2006/relationships/slideLayout" Target="../slideLayouts/slideLayout110.xml"/><Relationship Id="rId4" Type="http://schemas.openxmlformats.org/officeDocument/2006/relationships/slideLayout" Target="../slideLayouts/slideLayout95.xml"/><Relationship Id="rId9" Type="http://schemas.openxmlformats.org/officeDocument/2006/relationships/slideLayout" Target="../slideLayouts/slideLayout100.xml"/><Relationship Id="rId14" Type="http://schemas.openxmlformats.org/officeDocument/2006/relationships/slideLayout" Target="../slideLayouts/slideLayout105.xml"/><Relationship Id="rId22" Type="http://schemas.openxmlformats.org/officeDocument/2006/relationships/slideLayout" Target="../slideLayouts/slideLayout113.xml"/><Relationship Id="rId27" Type="http://schemas.openxmlformats.org/officeDocument/2006/relationships/slideLayout" Target="../slideLayouts/slideLayout118.xml"/><Relationship Id="rId30"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slideLayout" Target="../slideLayouts/slideLayout133.xml"/><Relationship Id="rId18" Type="http://schemas.openxmlformats.org/officeDocument/2006/relationships/slideLayout" Target="../slideLayouts/slideLayout138.xml"/><Relationship Id="rId26" Type="http://schemas.openxmlformats.org/officeDocument/2006/relationships/slideLayout" Target="../slideLayouts/slideLayout146.xml"/><Relationship Id="rId3" Type="http://schemas.openxmlformats.org/officeDocument/2006/relationships/slideLayout" Target="../slideLayouts/slideLayout123.xml"/><Relationship Id="rId21" Type="http://schemas.openxmlformats.org/officeDocument/2006/relationships/slideLayout" Target="../slideLayouts/slideLayout141.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17" Type="http://schemas.openxmlformats.org/officeDocument/2006/relationships/slideLayout" Target="../slideLayouts/slideLayout137.xml"/><Relationship Id="rId25" Type="http://schemas.openxmlformats.org/officeDocument/2006/relationships/slideLayout" Target="../slideLayouts/slideLayout145.xml"/><Relationship Id="rId2" Type="http://schemas.openxmlformats.org/officeDocument/2006/relationships/slideLayout" Target="../slideLayouts/slideLayout122.xml"/><Relationship Id="rId16" Type="http://schemas.openxmlformats.org/officeDocument/2006/relationships/slideLayout" Target="../slideLayouts/slideLayout136.xml"/><Relationship Id="rId20" Type="http://schemas.openxmlformats.org/officeDocument/2006/relationships/slideLayout" Target="../slideLayouts/slideLayout140.xml"/><Relationship Id="rId29" Type="http://schemas.openxmlformats.org/officeDocument/2006/relationships/slideLayout" Target="../slideLayouts/slideLayout149.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24" Type="http://schemas.openxmlformats.org/officeDocument/2006/relationships/slideLayout" Target="../slideLayouts/slideLayout144.xml"/><Relationship Id="rId5" Type="http://schemas.openxmlformats.org/officeDocument/2006/relationships/slideLayout" Target="../slideLayouts/slideLayout125.xml"/><Relationship Id="rId15" Type="http://schemas.openxmlformats.org/officeDocument/2006/relationships/slideLayout" Target="../slideLayouts/slideLayout135.xml"/><Relationship Id="rId23" Type="http://schemas.openxmlformats.org/officeDocument/2006/relationships/slideLayout" Target="../slideLayouts/slideLayout143.xml"/><Relationship Id="rId28" Type="http://schemas.openxmlformats.org/officeDocument/2006/relationships/slideLayout" Target="../slideLayouts/slideLayout148.xml"/><Relationship Id="rId10" Type="http://schemas.openxmlformats.org/officeDocument/2006/relationships/slideLayout" Target="../slideLayouts/slideLayout130.xml"/><Relationship Id="rId19" Type="http://schemas.openxmlformats.org/officeDocument/2006/relationships/slideLayout" Target="../slideLayouts/slideLayout139.xml"/><Relationship Id="rId4" Type="http://schemas.openxmlformats.org/officeDocument/2006/relationships/slideLayout" Target="../slideLayouts/slideLayout124.xml"/><Relationship Id="rId9" Type="http://schemas.openxmlformats.org/officeDocument/2006/relationships/slideLayout" Target="../slideLayouts/slideLayout129.xml"/><Relationship Id="rId14" Type="http://schemas.openxmlformats.org/officeDocument/2006/relationships/slideLayout" Target="../slideLayouts/slideLayout134.xml"/><Relationship Id="rId22" Type="http://schemas.openxmlformats.org/officeDocument/2006/relationships/slideLayout" Target="../slideLayouts/slideLayout142.xml"/><Relationship Id="rId27" Type="http://schemas.openxmlformats.org/officeDocument/2006/relationships/slideLayout" Target="../slideLayouts/slideLayout147.xml"/><Relationship Id="rId30"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4897041"/>
            <a:ext cx="9144000" cy="246459"/>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1"/>
            <a:ext cx="9144000" cy="526256"/>
          </a:xfrm>
          <a:prstGeom prst="rect">
            <a:avLst/>
          </a:prstGeom>
          <a:noFill/>
          <a:ln w="9525">
            <a:noFill/>
            <a:miter lim="800000"/>
            <a:headEnd/>
            <a:tailEnd/>
          </a:ln>
        </p:spPr>
      </p:pic>
      <p:sp>
        <p:nvSpPr>
          <p:cNvPr id="725001" name="Rectangle 9"/>
          <p:cNvSpPr>
            <a:spLocks noChangeArrowheads="1"/>
          </p:cNvSpPr>
          <p:nvPr/>
        </p:nvSpPr>
        <p:spPr bwMode="auto">
          <a:xfrm>
            <a:off x="4763" y="548879"/>
            <a:ext cx="9136062" cy="4583906"/>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1"/>
            <a:ext cx="7773988" cy="556022"/>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744141"/>
            <a:ext cx="7751762" cy="32896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03" r:id="rId1"/>
    <p:sldLayoutId id="2147483702" r:id="rId2"/>
    <p:sldLayoutId id="2147483701" r:id="rId3"/>
    <p:sldLayoutId id="2147483700" r:id="rId4"/>
    <p:sldLayoutId id="2147483699" r:id="rId5"/>
    <p:sldLayoutId id="2147483698" r:id="rId6"/>
    <p:sldLayoutId id="2147483697" r:id="rId7"/>
    <p:sldLayoutId id="2147483696" r:id="rId8"/>
    <p:sldLayoutId id="2147483695" r:id="rId9"/>
    <p:sldLayoutId id="2147483694" r:id="rId10"/>
    <p:sldLayoutId id="2147483693" r:id="rId11"/>
  </p:sldLayoutIdLst>
  <p:timing>
    <p:tnLst>
      <p:par>
        <p:cTn id="1" dur="indefinite" restart="never" nodeType="tmRoot"/>
      </p:par>
    </p:tnLst>
  </p:timing>
  <p:txStyles>
    <p:titleStyle>
      <a:lvl1pPr algn="l" rtl="0" fontAlgn="base">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fontAlgn="base">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fontAlgn="base">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fontAlgn="base">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fontAlgn="base">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fontAlgn="base">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4897041"/>
            <a:ext cx="9144000" cy="246459"/>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1"/>
            <a:ext cx="9144000" cy="526256"/>
          </a:xfrm>
          <a:prstGeom prst="rect">
            <a:avLst/>
          </a:prstGeom>
          <a:noFill/>
          <a:ln w="9525">
            <a:noFill/>
            <a:miter lim="800000"/>
            <a:headEnd/>
            <a:tailEnd/>
          </a:ln>
        </p:spPr>
      </p:pic>
      <p:sp>
        <p:nvSpPr>
          <p:cNvPr id="725001" name="Rectangle 9"/>
          <p:cNvSpPr>
            <a:spLocks noChangeArrowheads="1"/>
          </p:cNvSpPr>
          <p:nvPr/>
        </p:nvSpPr>
        <p:spPr bwMode="auto">
          <a:xfrm>
            <a:off x="4763" y="548879"/>
            <a:ext cx="9136062" cy="4583906"/>
          </a:xfrm>
          <a:prstGeom prst="rect">
            <a:avLst/>
          </a:prstGeom>
          <a:noFill/>
          <a:ln w="28575" algn="ctr">
            <a:noFill/>
            <a:miter lim="800000"/>
            <a:headEnd/>
            <a:tailEnd/>
          </a:ln>
          <a:effectLst/>
        </p:spPr>
        <p:txBody>
          <a:bodyPr wrap="none" anchor="ctr"/>
          <a:lstStyle/>
          <a:p>
            <a:pPr algn="ctr" eaLnBrk="0" hangingPunct="0">
              <a:defRPr/>
            </a:pPr>
            <a:endParaRPr lang="en-US" dirty="0">
              <a:solidFill>
                <a:srgbClr val="000000"/>
              </a:solidFill>
            </a:endParaRPr>
          </a:p>
        </p:txBody>
      </p:sp>
      <p:sp>
        <p:nvSpPr>
          <p:cNvPr id="1029" name="Rectangle 4"/>
          <p:cNvSpPr>
            <a:spLocks noGrp="1" noChangeArrowheads="1"/>
          </p:cNvSpPr>
          <p:nvPr>
            <p:ph type="title"/>
          </p:nvPr>
        </p:nvSpPr>
        <p:spPr bwMode="auto">
          <a:xfrm>
            <a:off x="460375" y="1"/>
            <a:ext cx="7773988" cy="556022"/>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744141"/>
            <a:ext cx="7751762" cy="32896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14463007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814592" y="4795968"/>
            <a:ext cx="8329409" cy="340044"/>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
        <p:nvSpPr>
          <p:cNvPr id="3" name="Text Placeholder 6"/>
          <p:cNvSpPr txBox="1">
            <a:spLocks/>
          </p:cNvSpPr>
          <p:nvPr/>
        </p:nvSpPr>
        <p:spPr>
          <a:xfrm>
            <a:off x="814592" y="4795968"/>
            <a:ext cx="8329409" cy="340044"/>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Tree>
    <p:extLst>
      <p:ext uri="{BB962C8B-B14F-4D97-AF65-F5344CB8AC3E}">
        <p14:creationId xmlns:p14="http://schemas.microsoft.com/office/powerpoint/2010/main" val="3411125739"/>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6" r:id="rId9"/>
    <p:sldLayoutId id="2147483727" r:id="rId10"/>
    <p:sldLayoutId id="2147483833" r:id="rId11"/>
    <p:sldLayoutId id="2147483834" r:id="rId12"/>
  </p:sldLayoutIdLst>
  <p:transition>
    <p:fade/>
  </p:transition>
  <p:timing>
    <p:tnLst>
      <p:par>
        <p:cTn id="1" dur="indefinite" restart="never" nodeType="tmRoot"/>
      </p:par>
    </p:tnLst>
  </p:timing>
  <p:txStyles>
    <p:title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0923"/>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085851"/>
            <a:ext cx="8366320" cy="154196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7279228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 id="2147483835" r:id="rId25"/>
    <p:sldLayoutId id="2147483837" r:id="rId26"/>
    <p:sldLayoutId id="2147483838" r:id="rId27"/>
    <p:sldLayoutId id="2147483839" r:id="rId28"/>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solidFill>
            <a:schemeClr val="tx1"/>
          </a:soli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0923"/>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085851"/>
            <a:ext cx="8366320" cy="154196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5447813"/>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 id="2147483774" r:id="rId19"/>
    <p:sldLayoutId id="2147483775" r:id="rId20"/>
    <p:sldLayoutId id="2147483776" r:id="rId21"/>
    <p:sldLayoutId id="2147483777" r:id="rId22"/>
    <p:sldLayoutId id="2147483778" r:id="rId23"/>
    <p:sldLayoutId id="2147483779" r:id="rId24"/>
    <p:sldLayoutId id="2147483840" r:id="rId25"/>
    <p:sldLayoutId id="2147483841" r:id="rId26"/>
    <p:sldLayoutId id="2147483842" r:id="rId27"/>
    <p:sldLayoutId id="2147483843" r:id="rId28"/>
    <p:sldLayoutId id="2147483844" r:id="rId29"/>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0923"/>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085851"/>
            <a:ext cx="8366320" cy="154196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20787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45" r:id="rId25"/>
    <p:sldLayoutId id="2147483846" r:id="rId26"/>
    <p:sldLayoutId id="2147483847" r:id="rId27"/>
    <p:sldLayoutId id="2147483848" r:id="rId28"/>
    <p:sldLayoutId id="2147483849" r:id="rId29"/>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0923"/>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085851"/>
            <a:ext cx="8366320" cy="154196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0490050"/>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 id="2147483823" r:id="rId18"/>
    <p:sldLayoutId id="2147483824" r:id="rId19"/>
    <p:sldLayoutId id="2147483825" r:id="rId20"/>
    <p:sldLayoutId id="2147483826" r:id="rId21"/>
    <p:sldLayoutId id="2147483827" r:id="rId22"/>
    <p:sldLayoutId id="2147483828" r:id="rId23"/>
    <p:sldLayoutId id="2147483829" r:id="rId24"/>
    <p:sldLayoutId id="2147483831" r:id="rId25"/>
    <p:sldLayoutId id="2147483850" r:id="rId26"/>
    <p:sldLayoutId id="2147483851" r:id="rId27"/>
    <p:sldLayoutId id="2147483852" r:id="rId28"/>
    <p:sldLayoutId id="2147483853" r:id="rId29"/>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hyperlink" Target="http://aka.ms/Premier" TargetMode="External"/><Relationship Id="rId2" Type="http://schemas.openxmlformats.org/officeDocument/2006/relationships/hyperlink" Target="http://aka.ms/MVAPSAD" TargetMode="Externa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04 | </a:t>
            </a:r>
            <a:r>
              <a:rPr lang="en-US" sz="2800" dirty="0" smtClean="0"/>
              <a:t>Forensic investigations and lockouts</a:t>
            </a:r>
            <a:endParaRPr lang="en-US" dirty="0"/>
          </a:p>
        </p:txBody>
      </p:sp>
      <p:sp>
        <p:nvSpPr>
          <p:cNvPr id="4" name="Subtitle 3"/>
          <p:cNvSpPr>
            <a:spLocks noGrp="1"/>
          </p:cNvSpPr>
          <p:nvPr>
            <p:ph type="subTitle" idx="1"/>
          </p:nvPr>
        </p:nvSpPr>
        <p:spPr>
          <a:xfrm>
            <a:off x="144954" y="3849329"/>
            <a:ext cx="6808463" cy="1095584"/>
          </a:xfrm>
        </p:spPr>
        <p:txBody>
          <a:bodyPr/>
          <a:lstStyle/>
          <a:p>
            <a:r>
              <a:rPr lang="en-US" dirty="0"/>
              <a:t>Ashley McGlone | Premier Field Engineer, Microsoft</a:t>
            </a:r>
          </a:p>
          <a:p>
            <a:r>
              <a:rPr lang="en-US" dirty="0" smtClean="0"/>
              <a:t>Jason </a:t>
            </a:r>
            <a:r>
              <a:rPr lang="en-US" dirty="0"/>
              <a:t>Helmick | Senior Technologist, Concentrated Technology</a:t>
            </a:r>
          </a:p>
        </p:txBody>
      </p:sp>
    </p:spTree>
    <p:extLst>
      <p:ext uri="{BB962C8B-B14F-4D97-AF65-F5344CB8AC3E}">
        <p14:creationId xmlns:p14="http://schemas.microsoft.com/office/powerpoint/2010/main" val="11704946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sp>
        <p:nvSpPr>
          <p:cNvPr id="5" name="Text Placeholder 4"/>
          <p:cNvSpPr>
            <a:spLocks noGrp="1"/>
          </p:cNvSpPr>
          <p:nvPr>
            <p:ph type="body" sz="quarter" idx="10"/>
          </p:nvPr>
        </p:nvSpPr>
        <p:spPr/>
        <p:txBody>
          <a:bodyPr/>
          <a:lstStyle/>
          <a:p>
            <a:endParaRPr lang="en-US" dirty="0"/>
          </a:p>
        </p:txBody>
      </p:sp>
      <p:sp>
        <p:nvSpPr>
          <p:cNvPr id="3" name="Title 2"/>
          <p:cNvSpPr>
            <a:spLocks noGrp="1"/>
          </p:cNvSpPr>
          <p:nvPr>
            <p:ph type="title" idx="4294967295"/>
          </p:nvPr>
        </p:nvSpPr>
        <p:spPr>
          <a:xfrm>
            <a:off x="361759" y="179004"/>
            <a:ext cx="8048625" cy="560785"/>
          </a:xfrm>
          <a:prstGeom prst="rect">
            <a:avLst/>
          </a:prstGeom>
        </p:spPr>
        <p:txBody>
          <a:bodyPr/>
          <a:lstStyle/>
          <a:p>
            <a:r>
              <a:rPr lang="en-US" dirty="0" smtClean="0">
                <a:solidFill>
                  <a:schemeClr val="accent1">
                    <a:alpha val="98824"/>
                  </a:schemeClr>
                </a:solidFill>
              </a:rPr>
              <a:t>Course Modules</a:t>
            </a:r>
            <a:endParaRPr lang="en-US" dirty="0">
              <a:solidFill>
                <a:schemeClr val="accent1">
                  <a:alpha val="98824"/>
                </a:schemeClr>
              </a:solidFill>
            </a:endParaRPr>
          </a:p>
        </p:txBody>
      </p:sp>
      <p:graphicFrame>
        <p:nvGraphicFramePr>
          <p:cNvPr id="6" name="Content Placeholder 6"/>
          <p:cNvGraphicFramePr>
            <a:graphicFrameLocks/>
          </p:cNvGraphicFramePr>
          <p:nvPr>
            <p:extLst>
              <p:ext uri="{D42A27DB-BD31-4B8C-83A1-F6EECF244321}">
                <p14:modId xmlns:p14="http://schemas.microsoft.com/office/powerpoint/2010/main" val="2434463571"/>
              </p:ext>
            </p:extLst>
          </p:nvPr>
        </p:nvGraphicFramePr>
        <p:xfrm>
          <a:off x="317501" y="861578"/>
          <a:ext cx="8631850" cy="3785352"/>
        </p:xfrm>
        <a:graphic>
          <a:graphicData uri="http://schemas.openxmlformats.org/drawingml/2006/table">
            <a:tbl>
              <a:tblPr firstRow="1" bandRow="1">
                <a:tableStyleId>{5C22544A-7EE6-4342-B048-85BDC9FD1C3A}</a:tableStyleId>
              </a:tblPr>
              <a:tblGrid>
                <a:gridCol w="8631850"/>
              </a:tblGrid>
              <a:tr h="306325">
                <a:tc>
                  <a:txBody>
                    <a:bodyPr/>
                    <a:lstStyle/>
                    <a:p>
                      <a:r>
                        <a:rPr lang="en-US" sz="1800" dirty="0" smtClean="0"/>
                        <a:t>Active Directory PowerShell JumpStart and Vide</a:t>
                      </a:r>
                      <a:r>
                        <a:rPr lang="en-US" sz="1800" baseline="0" dirty="0" smtClean="0"/>
                        <a:t>o </a:t>
                      </a:r>
                      <a:r>
                        <a:rPr lang="en-US" sz="1800" baseline="0" smtClean="0"/>
                        <a:t>on Demand Modules</a:t>
                      </a:r>
                      <a:endParaRPr lang="en-US" sz="1800" dirty="0">
                        <a:latin typeface="Segoe UI Light" panose="020B0502040204020203" pitchFamily="34" charset="0"/>
                        <a:cs typeface="Segoe UI Light" panose="020B0502040204020203" pitchFamily="34" charset="0"/>
                      </a:endParaRPr>
                    </a:p>
                  </a:txBody>
                  <a:tcPr marL="68598" marR="68598" marT="25724" marB="25724" anchor="ctr"/>
                </a:tc>
              </a:tr>
              <a:tr h="321667">
                <a:tc>
                  <a:txBody>
                    <a:bodyPr/>
                    <a:lstStyle/>
                    <a:p>
                      <a:pPr marL="571500" marR="0" lvl="0" indent="-571500" algn="l" defTabSz="685955" rtl="0" eaLnBrk="1" fontAlgn="auto" latinLnBrk="0" hangingPunct="1">
                        <a:lnSpc>
                          <a:spcPct val="100000"/>
                        </a:lnSpc>
                        <a:spcBef>
                          <a:spcPts val="0"/>
                        </a:spcBef>
                        <a:spcAft>
                          <a:spcPts val="0"/>
                        </a:spcAft>
                        <a:buClrTx/>
                        <a:buSzTx/>
                        <a:buFontTx/>
                        <a:buNone/>
                        <a:tabLst>
                          <a:tab pos="573088" algn="l"/>
                        </a:tabLst>
                        <a:defRPr/>
                      </a:pPr>
                      <a:r>
                        <a:rPr lang="en-US" sz="1400" b="0" i="0" dirty="0" smtClean="0">
                          <a:latin typeface="+mn-lt"/>
                          <a:cs typeface="Segoe UI Light" panose="020B0502040204020203" pitchFamily="34" charset="0"/>
                        </a:rPr>
                        <a:t>01 | </a:t>
                      </a:r>
                      <a:r>
                        <a:rPr lang="en-US" sz="1400" b="0" i="0" kern="1200" dirty="0" smtClean="0">
                          <a:solidFill>
                            <a:schemeClr val="dk1"/>
                          </a:solidFill>
                          <a:effectLst/>
                          <a:latin typeface="+mn-lt"/>
                          <a:ea typeface="+mn-ea"/>
                          <a:cs typeface="+mn-cs"/>
                        </a:rPr>
                        <a:t>Introduction to Active Directory PowerShell</a:t>
                      </a:r>
                      <a:r>
                        <a:rPr lang="en-US" sz="1400" b="0" i="0" dirty="0" smtClean="0">
                          <a:latin typeface="+mn-lt"/>
                          <a:cs typeface="Segoe UI Light" panose="020B0502040204020203" pitchFamily="34" charset="0"/>
                        </a:rPr>
                        <a:t> </a:t>
                      </a:r>
                    </a:p>
                    <a:p>
                      <a:pPr marL="571500" indent="-571500">
                        <a:tabLst>
                          <a:tab pos="511175" algn="l"/>
                        </a:tabLst>
                      </a:pPr>
                      <a:r>
                        <a:rPr lang="en-US" sz="1100" dirty="0" smtClean="0">
                          <a:latin typeface="Segoe UI Light" panose="020B0502040204020203" pitchFamily="34" charset="0"/>
                          <a:cs typeface="Segoe UI Light" panose="020B0502040204020203" pitchFamily="34" charset="0"/>
                        </a:rPr>
                        <a:t>    	Overview of AD PowerShell, versions,</a:t>
                      </a:r>
                      <a:r>
                        <a:rPr lang="en-US" sz="1100" baseline="0" dirty="0" smtClean="0">
                          <a:latin typeface="Segoe UI Light" panose="020B0502040204020203" pitchFamily="34" charset="0"/>
                          <a:cs typeface="Segoe UI Light" panose="020B0502040204020203" pitchFamily="34" charset="0"/>
                        </a:rPr>
                        <a:t> </a:t>
                      </a:r>
                      <a:r>
                        <a:rPr lang="en-US" sz="1100" dirty="0" smtClean="0">
                          <a:latin typeface="Segoe UI Light" panose="020B0502040204020203" pitchFamily="34" charset="0"/>
                          <a:cs typeface="Segoe UI Light" panose="020B0502040204020203" pitchFamily="34" charset="0"/>
                        </a:rPr>
                        <a:t>requirements and more</a:t>
                      </a:r>
                    </a:p>
                  </a:txBody>
                  <a:tcPr marL="68598" marR="68598" marT="25724" marB="25724" anchor="ctr"/>
                </a:tc>
              </a:tr>
              <a:tr h="297173">
                <a:tc>
                  <a:txBody>
                    <a:bodyPr/>
                    <a:lstStyle/>
                    <a:p>
                      <a:pPr marL="573088" indent="-573088">
                        <a:tabLst/>
                      </a:pPr>
                      <a:r>
                        <a:rPr lang="en-US" sz="1400" b="0" i="0" dirty="0" smtClean="0">
                          <a:latin typeface="+mn-lt"/>
                          <a:cs typeface="Segoe UI Light" panose="020B0502040204020203" pitchFamily="34" charset="0"/>
                        </a:rPr>
                        <a:t>02 | Working with users and groups</a:t>
                      </a:r>
                    </a:p>
                    <a:p>
                      <a:pPr marL="573088" indent="-573088">
                        <a:tabLst>
                          <a:tab pos="511175" algn="l"/>
                        </a:tabLst>
                      </a:pPr>
                      <a:r>
                        <a:rPr lang="en-US" sz="1100" dirty="0" smtClean="0">
                          <a:latin typeface="Segoe UI Light" panose="020B0502040204020203" pitchFamily="34" charset="0"/>
                          <a:cs typeface="Segoe UI Light" panose="020B0502040204020203" pitchFamily="34" charset="0"/>
                        </a:rPr>
                        <a:t> 	Routine management tasks, create, modify, enable,</a:t>
                      </a:r>
                      <a:r>
                        <a:rPr lang="en-US" sz="1100" baseline="0" dirty="0" smtClean="0">
                          <a:latin typeface="Segoe UI Light" panose="020B0502040204020203" pitchFamily="34" charset="0"/>
                          <a:cs typeface="Segoe UI Light" panose="020B0502040204020203" pitchFamily="34" charset="0"/>
                        </a:rPr>
                        <a:t> disable, unlock and more</a:t>
                      </a:r>
                      <a:endParaRPr lang="en-US" sz="1100" dirty="0" smtClean="0">
                        <a:latin typeface="Segoe UI Light" panose="020B0502040204020203" pitchFamily="34" charset="0"/>
                        <a:cs typeface="Segoe UI Light" panose="020B0502040204020203" pitchFamily="34" charset="0"/>
                      </a:endParaRPr>
                    </a:p>
                  </a:txBody>
                  <a:tcPr marL="68598" marR="68598" marT="25724" marB="25724" anchor="ctr"/>
                </a:tc>
              </a:tr>
              <a:tr h="306325">
                <a:tc>
                  <a:txBody>
                    <a:bodyPr/>
                    <a:lstStyle/>
                    <a:p>
                      <a:pPr marL="573088" indent="-573088">
                        <a:tabLst/>
                      </a:pPr>
                      <a:r>
                        <a:rPr lang="en-US" sz="1400" b="0" i="0" dirty="0" smtClean="0">
                          <a:latin typeface="+mn-lt"/>
                          <a:cs typeface="Segoe UI Light" panose="020B0502040204020203" pitchFamily="34" charset="0"/>
                        </a:rPr>
                        <a:t>03 | Querying AD data</a:t>
                      </a:r>
                    </a:p>
                    <a:p>
                      <a:pPr marL="573088" marR="0" indent="-573088" algn="l" defTabSz="685955" rtl="0" eaLnBrk="1" fontAlgn="auto" latinLnBrk="0" hangingPunct="1">
                        <a:lnSpc>
                          <a:spcPct val="100000"/>
                        </a:lnSpc>
                        <a:spcBef>
                          <a:spcPts val="0"/>
                        </a:spcBef>
                        <a:spcAft>
                          <a:spcPts val="0"/>
                        </a:spcAft>
                        <a:buClrTx/>
                        <a:buSzTx/>
                        <a:buFontTx/>
                        <a:buNone/>
                        <a:tabLst>
                          <a:tab pos="511175" algn="l"/>
                        </a:tabLst>
                        <a:defRPr/>
                      </a:pPr>
                      <a:r>
                        <a:rPr lang="en-US" sz="1100" dirty="0" smtClean="0">
                          <a:latin typeface="Segoe UI Light" panose="020B0502040204020203" pitchFamily="34" charset="0"/>
                          <a:cs typeface="Segoe UI Light" panose="020B0502040204020203" pitchFamily="34" charset="0"/>
                        </a:rPr>
                        <a:t> 	Learn techniques</a:t>
                      </a:r>
                      <a:r>
                        <a:rPr lang="en-US" sz="1100" baseline="0" dirty="0" smtClean="0">
                          <a:latin typeface="Segoe UI Light" panose="020B0502040204020203" pitchFamily="34" charset="0"/>
                          <a:cs typeface="Segoe UI Light" panose="020B0502040204020203" pitchFamily="34" charset="0"/>
                        </a:rPr>
                        <a:t> for querying efficiently for report data</a:t>
                      </a:r>
                      <a:endParaRPr lang="en-US" sz="1100" dirty="0" smtClean="0">
                        <a:latin typeface="Segoe UI Light" panose="020B0502040204020203" pitchFamily="34" charset="0"/>
                        <a:cs typeface="Segoe UI Light" panose="020B0502040204020203" pitchFamily="34" charset="0"/>
                      </a:endParaRPr>
                    </a:p>
                  </a:txBody>
                  <a:tcPr marL="68598" marR="68598" marT="25724" marB="25724" anchor="ctr"/>
                </a:tc>
              </a:tr>
              <a:tr h="306325">
                <a:tc>
                  <a:txBody>
                    <a:bodyPr/>
                    <a:lstStyle/>
                    <a:p>
                      <a:pPr marL="573088" indent="-573088">
                        <a:tabLst/>
                      </a:pPr>
                      <a:r>
                        <a:rPr lang="en-US" sz="1400" b="0" i="0" dirty="0" smtClean="0">
                          <a:latin typeface="+mn-lt"/>
                          <a:cs typeface="Segoe UI Light" panose="020B0502040204020203" pitchFamily="34" charset="0"/>
                        </a:rPr>
                        <a:t>04 | Forensic investigations and lockouts</a:t>
                      </a:r>
                    </a:p>
                    <a:p>
                      <a:pPr marL="573088" indent="-573088">
                        <a:tabLst>
                          <a:tab pos="511175" algn="l"/>
                        </a:tabLst>
                      </a:pPr>
                      <a:r>
                        <a:rPr lang="en-US" sz="1100" dirty="0" smtClean="0">
                          <a:latin typeface="Segoe UI Light" panose="020B0502040204020203" pitchFamily="34" charset="0"/>
                          <a:cs typeface="Segoe UI Light" panose="020B0502040204020203" pitchFamily="34" charset="0"/>
                        </a:rPr>
                        <a:t> 	Answer the question “Who did this?” Track when you data was changed</a:t>
                      </a:r>
                    </a:p>
                  </a:txBody>
                  <a:tcPr marL="68598" marR="68598" marT="25724" marB="25724" anchor="ctr"/>
                </a:tc>
              </a:tr>
              <a:tr h="306325">
                <a:tc>
                  <a:txBody>
                    <a:bodyPr/>
                    <a:lstStyle/>
                    <a:p>
                      <a:pPr marL="571500" marR="0" lvl="0" indent="-571500" algn="l" defTabSz="685955" rtl="0" eaLnBrk="1" fontAlgn="auto" latinLnBrk="0" hangingPunct="1">
                        <a:lnSpc>
                          <a:spcPct val="100000"/>
                        </a:lnSpc>
                        <a:spcBef>
                          <a:spcPts val="0"/>
                        </a:spcBef>
                        <a:spcAft>
                          <a:spcPts val="0"/>
                        </a:spcAft>
                        <a:buClrTx/>
                        <a:buSzTx/>
                        <a:buFontTx/>
                        <a:buNone/>
                        <a:tabLst>
                          <a:tab pos="573088" algn="l"/>
                        </a:tabLst>
                        <a:defRPr/>
                      </a:pPr>
                      <a:r>
                        <a:rPr kumimoji="0" lang="en-US" sz="1400" b="0" i="0" u="none" strike="noStrike" kern="1200" cap="none" spc="0" normalizeH="0" baseline="0" noProof="0" dirty="0" smtClean="0">
                          <a:ln>
                            <a:noFill/>
                          </a:ln>
                          <a:solidFill>
                            <a:srgbClr val="292929"/>
                          </a:solidFill>
                          <a:effectLst/>
                          <a:uLnTx/>
                          <a:uFillTx/>
                          <a:latin typeface="+mn-lt"/>
                          <a:ea typeface="+mn-ea"/>
                          <a:cs typeface="Segoe UI Light" panose="020B0502040204020203" pitchFamily="34" charset="0"/>
                        </a:rPr>
                        <a:t>05 | Stale Object Cleanup</a:t>
                      </a:r>
                    </a:p>
                    <a:p>
                      <a:pPr marL="571500" marR="0" indent="-571500" algn="l" defTabSz="685955" rtl="0" eaLnBrk="1" fontAlgn="auto" latinLnBrk="0" hangingPunct="1">
                        <a:lnSpc>
                          <a:spcPct val="100000"/>
                        </a:lnSpc>
                        <a:spcBef>
                          <a:spcPts val="0"/>
                        </a:spcBef>
                        <a:spcAft>
                          <a:spcPts val="0"/>
                        </a:spcAft>
                        <a:buClrTx/>
                        <a:buSzTx/>
                        <a:buFontTx/>
                        <a:buNone/>
                        <a:tabLst>
                          <a:tab pos="511175" algn="l"/>
                        </a:tabLst>
                        <a:defRPr/>
                      </a:pPr>
                      <a:r>
                        <a:rPr lang="en-US" sz="1100" dirty="0" smtClean="0">
                          <a:latin typeface="Segoe UI Light" panose="020B0502040204020203" pitchFamily="34" charset="0"/>
                          <a:cs typeface="Segoe UI Light" panose="020B0502040204020203" pitchFamily="34" charset="0"/>
                        </a:rPr>
                        <a:t>             Cleaning up users, groups and more</a:t>
                      </a:r>
                    </a:p>
                  </a:txBody>
                  <a:tcPr marL="68598" marR="68598" marT="25724" marB="25724" anchor="ctr"/>
                </a:tc>
              </a:tr>
              <a:tr h="306325">
                <a:tc>
                  <a:txBody>
                    <a:bodyPr/>
                    <a:lstStyle/>
                    <a:p>
                      <a:pPr marL="571500" marR="0" lvl="0" indent="-571500" algn="l" defTabSz="685955" rtl="0" eaLnBrk="1" fontAlgn="auto" latinLnBrk="0" hangingPunct="1">
                        <a:lnSpc>
                          <a:spcPct val="100000"/>
                        </a:lnSpc>
                        <a:spcBef>
                          <a:spcPts val="0"/>
                        </a:spcBef>
                        <a:spcAft>
                          <a:spcPts val="0"/>
                        </a:spcAft>
                        <a:buClrTx/>
                        <a:buSzTx/>
                        <a:buFontTx/>
                        <a:buNone/>
                        <a:tabLst>
                          <a:tab pos="573088" algn="l"/>
                        </a:tabLst>
                        <a:defRPr/>
                      </a:pPr>
                      <a:r>
                        <a:rPr lang="en-US" sz="1400" b="0" i="0" dirty="0" smtClean="0">
                          <a:latin typeface="+mn-lt"/>
                          <a:cs typeface="Segoe UI Light" panose="020B0502040204020203" pitchFamily="34" charset="0"/>
                        </a:rPr>
                        <a:t>06 | </a:t>
                      </a:r>
                      <a:r>
                        <a:rPr lang="en-US" sz="1350" b="0" i="0" kern="1200" dirty="0" smtClean="0">
                          <a:solidFill>
                            <a:schemeClr val="dk1"/>
                          </a:solidFill>
                          <a:effectLst/>
                          <a:latin typeface="+mn-lt"/>
                          <a:ea typeface="+mn-ea"/>
                          <a:cs typeface="+mn-cs"/>
                        </a:rPr>
                        <a:t>Managing and Troubleshooting AD Replication</a:t>
                      </a:r>
                      <a:endParaRPr lang="en-US" sz="1400" b="0" i="0" dirty="0" smtClean="0">
                        <a:latin typeface="+mn-lt"/>
                        <a:cs typeface="Segoe UI Light" panose="020B0502040204020203" pitchFamily="34" charset="0"/>
                      </a:endParaRPr>
                    </a:p>
                    <a:p>
                      <a:pPr marL="571500" indent="-571500">
                        <a:tabLst>
                          <a:tab pos="511175" algn="l"/>
                        </a:tabLst>
                      </a:pPr>
                      <a:r>
                        <a:rPr lang="en-US" sz="1100" dirty="0" smtClean="0">
                          <a:latin typeface="Segoe UI Light" panose="020B0502040204020203" pitchFamily="34" charset="0"/>
                          <a:cs typeface="Segoe UI Light" panose="020B0502040204020203" pitchFamily="34" charset="0"/>
                        </a:rPr>
                        <a:t>    	Work with sites, subnets, and Trusts with PowerShell</a:t>
                      </a:r>
                    </a:p>
                  </a:txBody>
                  <a:tcPr marL="68598" marR="68598" marT="25724" marB="25724" anchor="ctr"/>
                </a:tc>
              </a:tr>
              <a:tr h="306325">
                <a:tc>
                  <a:txBody>
                    <a:bodyPr/>
                    <a:lstStyle/>
                    <a:p>
                      <a:pPr marL="573088" indent="-573088">
                        <a:tabLst/>
                      </a:pPr>
                      <a:r>
                        <a:rPr lang="en-US" sz="1400" b="0" i="0" dirty="0" smtClean="0">
                          <a:latin typeface="+mn-lt"/>
                          <a:cs typeface="Segoe UI Light" panose="020B0502040204020203" pitchFamily="34" charset="0"/>
                        </a:rPr>
                        <a:t>07 | Recovery</a:t>
                      </a:r>
                    </a:p>
                    <a:p>
                      <a:pPr marL="573088" indent="-573088">
                        <a:tabLst>
                          <a:tab pos="511175" algn="l"/>
                        </a:tabLst>
                      </a:pPr>
                      <a:r>
                        <a:rPr lang="en-US" sz="1100" dirty="0" smtClean="0">
                          <a:latin typeface="Segoe UI Light" panose="020B0502040204020203" pitchFamily="34" charset="0"/>
                          <a:cs typeface="Segoe UI Light" panose="020B0502040204020203" pitchFamily="34" charset="0"/>
                        </a:rPr>
                        <a:t> 	Prevent accidental deletion using the Recycle</a:t>
                      </a:r>
                      <a:r>
                        <a:rPr lang="en-US" sz="1100" baseline="0" dirty="0" smtClean="0">
                          <a:latin typeface="Segoe UI Light" panose="020B0502040204020203" pitchFamily="34" charset="0"/>
                          <a:cs typeface="Segoe UI Light" panose="020B0502040204020203" pitchFamily="34" charset="0"/>
                        </a:rPr>
                        <a:t> Bin. Recover deleted objects</a:t>
                      </a:r>
                      <a:endParaRPr lang="en-US" sz="1100" dirty="0" smtClean="0">
                        <a:latin typeface="Segoe UI Light" panose="020B0502040204020203" pitchFamily="34" charset="0"/>
                        <a:cs typeface="Segoe UI Light" panose="020B0502040204020203" pitchFamily="34" charset="0"/>
                      </a:endParaRPr>
                    </a:p>
                  </a:txBody>
                  <a:tcPr marL="68598" marR="68598" marT="25724" marB="25724" anchor="ctr"/>
                </a:tc>
              </a:tr>
              <a:tr h="306325">
                <a:tc>
                  <a:txBody>
                    <a:bodyPr/>
                    <a:lstStyle/>
                    <a:p>
                      <a:pPr marL="573088" indent="-573088">
                        <a:tabLst/>
                      </a:pPr>
                      <a:r>
                        <a:rPr lang="en-US" sz="1400" b="0" i="0" dirty="0" smtClean="0">
                          <a:latin typeface="+mn-lt"/>
                          <a:cs typeface="Segoe UI Light" panose="020B0502040204020203" pitchFamily="34" charset="0"/>
                        </a:rPr>
                        <a:t>08 | Deploying Domain Controllers</a:t>
                      </a:r>
                    </a:p>
                    <a:p>
                      <a:pPr marL="573088" indent="-573088">
                        <a:tabLst>
                          <a:tab pos="511175" algn="l"/>
                        </a:tabLst>
                      </a:pPr>
                      <a:r>
                        <a:rPr lang="en-US" sz="1100" dirty="0" smtClean="0">
                          <a:latin typeface="Segoe UI Light" panose="020B0502040204020203" pitchFamily="34" charset="0"/>
                          <a:cs typeface="Segoe UI Light" panose="020B0502040204020203" pitchFamily="34" charset="0"/>
                        </a:rPr>
                        <a:t> 	Learn the alternatives</a:t>
                      </a:r>
                      <a:r>
                        <a:rPr lang="en-US" sz="1100" baseline="0" dirty="0" smtClean="0">
                          <a:latin typeface="Segoe UI Light" panose="020B0502040204020203" pitchFamily="34" charset="0"/>
                          <a:cs typeface="Segoe UI Light" panose="020B0502040204020203" pitchFamily="34" charset="0"/>
                        </a:rPr>
                        <a:t> to using DCPROMO and automate your DC builds</a:t>
                      </a:r>
                      <a:endParaRPr lang="en-US" sz="1100" dirty="0" smtClean="0">
                        <a:latin typeface="Segoe UI Light" panose="020B0502040204020203" pitchFamily="34" charset="0"/>
                        <a:cs typeface="Segoe UI Light" panose="020B0502040204020203" pitchFamily="34" charset="0"/>
                      </a:endParaRPr>
                    </a:p>
                  </a:txBody>
                  <a:tcPr marL="68598" marR="68598" marT="25724" marB="25724" anchor="ctr"/>
                </a:tc>
              </a:tr>
            </a:tbl>
          </a:graphicData>
        </a:graphic>
      </p:graphicFrame>
    </p:spTree>
    <p:extLst>
      <p:ext uri="{BB962C8B-B14F-4D97-AF65-F5344CB8AC3E}">
        <p14:creationId xmlns:p14="http://schemas.microsoft.com/office/powerpoint/2010/main" val="947621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560" y="437893"/>
            <a:ext cx="7773988" cy="556022"/>
          </a:xfrm>
        </p:spPr>
        <p:txBody>
          <a:bodyPr/>
          <a:lstStyle/>
          <a:p>
            <a:r>
              <a:rPr lang="en-US" dirty="0" smtClean="0">
                <a:solidFill>
                  <a:schemeClr val="accent1">
                    <a:alpha val="98824"/>
                  </a:schemeClr>
                </a:solidFill>
              </a:rPr>
              <a:t>Module Overview</a:t>
            </a:r>
            <a:endParaRPr lang="en-US" dirty="0">
              <a:solidFill>
                <a:schemeClr val="accent1">
                  <a:alpha val="98824"/>
                </a:schemeClr>
              </a:solidFill>
            </a:endParaRPr>
          </a:p>
        </p:txBody>
      </p:sp>
      <p:sp>
        <p:nvSpPr>
          <p:cNvPr id="7" name="Content Placeholder 6"/>
          <p:cNvSpPr>
            <a:spLocks noGrp="1"/>
          </p:cNvSpPr>
          <p:nvPr>
            <p:ph idx="1"/>
          </p:nvPr>
        </p:nvSpPr>
        <p:spPr>
          <a:xfrm>
            <a:off x="617846" y="1193079"/>
            <a:ext cx="8643938" cy="2975843"/>
          </a:xfrm>
          <a:prstGeom prst="rect">
            <a:avLst/>
          </a:prstGeom>
        </p:spPr>
        <p:txBody>
          <a:bodyPr>
            <a:normAutofit/>
          </a:bodyPr>
          <a:lstStyle/>
          <a:p>
            <a:pPr marL="457200" indent="-457200">
              <a:buClrTx/>
              <a:buFont typeface="Arial" panose="020B0604020202020204" pitchFamily="34" charset="0"/>
              <a:buChar char="•"/>
            </a:pPr>
            <a:r>
              <a:rPr lang="en-GB" sz="2800" dirty="0" smtClean="0"/>
              <a:t>Metadata</a:t>
            </a:r>
          </a:p>
          <a:p>
            <a:pPr marL="457200" indent="-457200">
              <a:buClrTx/>
              <a:buFont typeface="Arial" panose="020B0604020202020204" pitchFamily="34" charset="0"/>
              <a:buChar char="•"/>
            </a:pPr>
            <a:r>
              <a:rPr lang="en-GB" sz="2800" dirty="0" smtClean="0"/>
              <a:t>Event Logs</a:t>
            </a:r>
          </a:p>
          <a:p>
            <a:pPr marL="457200" indent="-457200">
              <a:buClrTx/>
              <a:buFont typeface="Arial" panose="020B0604020202020204" pitchFamily="34" charset="0"/>
              <a:buChar char="•"/>
            </a:pPr>
            <a:r>
              <a:rPr lang="en-GB" sz="2800" dirty="0" smtClean="0"/>
              <a:t>Lockouts</a:t>
            </a:r>
          </a:p>
          <a:p>
            <a:pPr marL="457200" indent="-457200">
              <a:buClrTx/>
              <a:buFont typeface="Arial" panose="020B0604020202020204" pitchFamily="34" charset="0"/>
              <a:buChar char="•"/>
            </a:pPr>
            <a:r>
              <a:rPr lang="en-GB" sz="2800" dirty="0" smtClean="0"/>
              <a:t>Permissions</a:t>
            </a:r>
            <a:endParaRPr lang="en-GB" sz="2800" dirty="0"/>
          </a:p>
        </p:txBody>
      </p:sp>
    </p:spTree>
    <p:extLst>
      <p:ext uri="{BB962C8B-B14F-4D97-AF65-F5344CB8AC3E}">
        <p14:creationId xmlns:p14="http://schemas.microsoft.com/office/powerpoint/2010/main" val="134144717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sp>
        <p:nvSpPr>
          <p:cNvPr id="3" name="Text Placeholder 2"/>
          <p:cNvSpPr>
            <a:spLocks noGrp="1"/>
          </p:cNvSpPr>
          <p:nvPr>
            <p:ph type="body" sz="quarter" idx="10"/>
          </p:nvPr>
        </p:nvSpPr>
        <p:spPr/>
        <p:txBody>
          <a:bodyPr/>
          <a:lstStyle/>
          <a:p>
            <a:r>
              <a:rPr lang="en-US" dirty="0"/>
              <a:t>Metadata</a:t>
            </a:r>
          </a:p>
        </p:txBody>
      </p:sp>
    </p:spTree>
    <p:extLst>
      <p:ext uri="{BB962C8B-B14F-4D97-AF65-F5344CB8AC3E}">
        <p14:creationId xmlns:p14="http://schemas.microsoft.com/office/powerpoint/2010/main" val="68087278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0"/>
          </p:nvPr>
        </p:nvSpPr>
        <p:spPr/>
        <p:txBody>
          <a:bodyPr/>
          <a:lstStyle/>
          <a:p>
            <a:r>
              <a:rPr lang="en-GB" sz="5400" dirty="0"/>
              <a:t>Event </a:t>
            </a:r>
            <a:r>
              <a:rPr lang="en-GB" sz="5400" dirty="0" smtClean="0"/>
              <a:t>Logs</a:t>
            </a:r>
            <a:endParaRPr lang="en-GB" sz="5400" dirty="0"/>
          </a:p>
        </p:txBody>
      </p:sp>
    </p:spTree>
    <p:extLst>
      <p:ext uri="{BB962C8B-B14F-4D97-AF65-F5344CB8AC3E}">
        <p14:creationId xmlns:p14="http://schemas.microsoft.com/office/powerpoint/2010/main" val="323999901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0"/>
          </p:nvPr>
        </p:nvSpPr>
        <p:spPr/>
        <p:txBody>
          <a:bodyPr/>
          <a:lstStyle/>
          <a:p>
            <a:r>
              <a:rPr lang="en-GB" sz="5400" dirty="0" smtClean="0"/>
              <a:t>Lockouts</a:t>
            </a:r>
            <a:endParaRPr lang="en-GB" sz="5400" dirty="0"/>
          </a:p>
        </p:txBody>
      </p:sp>
    </p:spTree>
    <p:extLst>
      <p:ext uri="{BB962C8B-B14F-4D97-AF65-F5344CB8AC3E}">
        <p14:creationId xmlns:p14="http://schemas.microsoft.com/office/powerpoint/2010/main" val="4557982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0"/>
          </p:nvPr>
        </p:nvSpPr>
        <p:spPr/>
        <p:txBody>
          <a:bodyPr/>
          <a:lstStyle/>
          <a:p>
            <a:r>
              <a:rPr lang="en-GB" sz="5400" dirty="0" smtClean="0"/>
              <a:t>Permissions</a:t>
            </a:r>
            <a:endParaRPr lang="en-GB" sz="5400" dirty="0"/>
          </a:p>
        </p:txBody>
      </p:sp>
    </p:spTree>
    <p:extLst>
      <p:ext uri="{BB962C8B-B14F-4D97-AF65-F5344CB8AC3E}">
        <p14:creationId xmlns:p14="http://schemas.microsoft.com/office/powerpoint/2010/main" val="8952776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90798" y="1089953"/>
            <a:ext cx="8363938" cy="3447795"/>
          </a:xfrm>
        </p:spPr>
        <p:txBody>
          <a:bodyPr/>
          <a:lstStyle/>
          <a:p>
            <a:r>
              <a:rPr lang="en-US" sz="2000" u="sng" dirty="0">
                <a:hlinkClick r:id="rId2"/>
              </a:rPr>
              <a:t>http://aka.ms/</a:t>
            </a:r>
            <a:r>
              <a:rPr lang="en-US" sz="2000" u="sng" dirty="0" smtClean="0">
                <a:hlinkClick r:id="rId2"/>
              </a:rPr>
              <a:t>MVAPSAD</a:t>
            </a:r>
            <a:endParaRPr lang="en-US" sz="2000" u="sng" dirty="0" smtClean="0"/>
          </a:p>
          <a:p>
            <a:r>
              <a:rPr lang="en-US" sz="2000" u="sng" dirty="0">
                <a:hlinkClick r:id="rId3"/>
              </a:rPr>
              <a:t>http://</a:t>
            </a:r>
            <a:r>
              <a:rPr lang="en-US" sz="2000" u="sng" dirty="0" smtClean="0">
                <a:hlinkClick r:id="rId3"/>
              </a:rPr>
              <a:t>aka.ms/MVAPremier</a:t>
            </a:r>
            <a:endParaRPr lang="en-US" sz="2000" u="sng" dirty="0" smtClean="0"/>
          </a:p>
          <a:p>
            <a:pPr marL="342900" indent="-342900">
              <a:buFont typeface="Arial"/>
              <a:buChar char="•"/>
            </a:pPr>
            <a:r>
              <a:rPr lang="en-US" sz="2000" dirty="0"/>
              <a:t>Managing Active Directory with Windows PowerShell: TFM, 2nd Edition by Jeffery Hicks (Apr 1, 2011)</a:t>
            </a:r>
          </a:p>
          <a:p>
            <a:pPr marL="342900" indent="-342900">
              <a:buFont typeface="Arial"/>
              <a:buChar char="•"/>
            </a:pPr>
            <a:r>
              <a:rPr lang="en-US" sz="2000" dirty="0"/>
              <a:t>Automating Active Directory Administration with Windows PowerShell 2.0 by Ken St. Cyr and Laura E. Hunter (Jun 28, 2011)</a:t>
            </a:r>
          </a:p>
          <a:p>
            <a:pPr marL="342900" indent="-342900">
              <a:buFont typeface="Arial"/>
              <a:buChar char="•"/>
            </a:pPr>
            <a:r>
              <a:rPr lang="en-US" sz="2000" dirty="0"/>
              <a:t>Learn Active Directory Management in a Month of Lunches by Richard </a:t>
            </a:r>
            <a:r>
              <a:rPr lang="en-US" sz="2000" dirty="0" err="1"/>
              <a:t>Siddaway</a:t>
            </a:r>
            <a:r>
              <a:rPr lang="en-US" sz="2000" dirty="0"/>
              <a:t> (Mar 24, 2014)</a:t>
            </a:r>
          </a:p>
          <a:p>
            <a:r>
              <a:rPr lang="en-US" dirty="0"/>
              <a:t> </a:t>
            </a:r>
          </a:p>
        </p:txBody>
      </p:sp>
      <p:sp>
        <p:nvSpPr>
          <p:cNvPr id="3" name="Title 2"/>
          <p:cNvSpPr>
            <a:spLocks noGrp="1"/>
          </p:cNvSpPr>
          <p:nvPr>
            <p:ph type="title"/>
          </p:nvPr>
        </p:nvSpPr>
        <p:spPr/>
        <p:txBody>
          <a:bodyPr/>
          <a:lstStyle/>
          <a:p>
            <a:r>
              <a:rPr lang="en-US" dirty="0" smtClean="0"/>
              <a:t>Links and books for more information</a:t>
            </a:r>
            <a:endParaRPr lang="en-US" dirty="0"/>
          </a:p>
        </p:txBody>
      </p:sp>
    </p:spTree>
    <p:extLst>
      <p:ext uri="{BB962C8B-B14F-4D97-AF65-F5344CB8AC3E}">
        <p14:creationId xmlns:p14="http://schemas.microsoft.com/office/powerpoint/2010/main" val="428594334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979663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theme/theme1.xml><?xml version="1.0" encoding="utf-8"?>
<a:theme xmlns:a="http://schemas.openxmlformats.org/drawingml/2006/main" name="NG_MOC_Templat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G_MOC_Core_Modul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4.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1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2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3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C8F72B3CCC1445BBEB9E79EC25E6F8" ma:contentTypeVersion="" ma:contentTypeDescription="Create a new document." ma:contentTypeScope="" ma:versionID="eecc2efa4f0facf85417677a91f06c3d">
  <xsd:schema xmlns:xsd="http://www.w3.org/2001/XMLSchema" xmlns:xs="http://www.w3.org/2001/XMLSchema" xmlns:p="http://schemas.microsoft.com/office/2006/metadata/properties" xmlns:ns2="B290BE94-59DA-45B5-9C0F-4D83C2848099" targetNamespace="http://schemas.microsoft.com/office/2006/metadata/properties" ma:root="true" ma:fieldsID="f88142b9c15223ac34559f334aac6882" ns2:_="">
    <xsd:import namespace="B290BE94-59DA-45B5-9C0F-4D83C2848099"/>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90BE94-59DA-45B5-9C0F-4D83C2848099"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ontent_x0020_Type xmlns="B290BE94-59DA-45B5-9C0F-4D83C2848099">Slide Presentation</Content_x0020_Type>
    <Status xmlns="B290BE94-59DA-45B5-9C0F-4D83C2848099">Final</Status>
    <Module xmlns="B290BE94-59DA-45B5-9C0F-4D83C2848099">4</Module>
  </documentManagement>
</p:properties>
</file>

<file path=customXml/itemProps1.xml><?xml version="1.0" encoding="utf-8"?>
<ds:datastoreItem xmlns:ds="http://schemas.openxmlformats.org/officeDocument/2006/customXml" ds:itemID="{9B3152E5-6267-42F0-9863-C76090B7C209}"/>
</file>

<file path=customXml/itemProps2.xml><?xml version="1.0" encoding="utf-8"?>
<ds:datastoreItem xmlns:ds="http://schemas.openxmlformats.org/officeDocument/2006/customXml" ds:itemID="{BAED9006-1FB6-41AD-82C5-380656F61A1E}"/>
</file>

<file path=customXml/itemProps3.xml><?xml version="1.0" encoding="utf-8"?>
<ds:datastoreItem xmlns:ds="http://schemas.openxmlformats.org/officeDocument/2006/customXml" ds:itemID="{D9930B52-E2FA-4636-820B-5BAA5F2C2D92}"/>
</file>

<file path=docProps/app.xml><?xml version="1.0" encoding="utf-8"?>
<Properties xmlns="http://schemas.openxmlformats.org/officeDocument/2006/extended-properties" xmlns:vt="http://schemas.openxmlformats.org/officeDocument/2006/docPropsVTypes">
  <Template/>
  <TotalTime>0</TotalTime>
  <Words>181</Words>
  <Application>Microsoft Office PowerPoint</Application>
  <PresentationFormat>On-screen Show (16:9)</PresentationFormat>
  <Paragraphs>39</Paragraphs>
  <Slides>9</Slides>
  <Notes>2</Notes>
  <HiddenSlides>0</HiddenSlides>
  <MMClips>0</MMClips>
  <ScaleCrop>false</ScaleCrop>
  <HeadingPairs>
    <vt:vector size="6" baseType="variant">
      <vt:variant>
        <vt:lpstr>Fonts Used</vt:lpstr>
      </vt:variant>
      <vt:variant>
        <vt:i4>11</vt:i4>
      </vt:variant>
      <vt:variant>
        <vt:lpstr>Theme</vt:lpstr>
      </vt:variant>
      <vt:variant>
        <vt:i4>7</vt:i4>
      </vt:variant>
      <vt:variant>
        <vt:lpstr>Slide Titles</vt:lpstr>
      </vt:variant>
      <vt:variant>
        <vt:i4>9</vt:i4>
      </vt:variant>
    </vt:vector>
  </HeadingPairs>
  <TitlesOfParts>
    <vt:vector size="27" baseType="lpstr">
      <vt:lpstr>Arial</vt:lpstr>
      <vt:lpstr>Calibri</vt:lpstr>
      <vt:lpstr>Consolas</vt:lpstr>
      <vt:lpstr>Courier New</vt:lpstr>
      <vt:lpstr>Segoe</vt:lpstr>
      <vt:lpstr>Segoe Light</vt:lpstr>
      <vt:lpstr>Segoe Semibold</vt:lpstr>
      <vt:lpstr>Segoe UI</vt:lpstr>
      <vt:lpstr>Segoe UI Light</vt:lpstr>
      <vt:lpstr>Verdana</vt:lpstr>
      <vt:lpstr>Wingdings</vt:lpstr>
      <vt:lpstr>NG_MOC_Template</vt:lpstr>
      <vt:lpstr>NG_MOC_Core_Module</vt:lpstr>
      <vt:lpstr>1_Metro Presentation</vt:lpstr>
      <vt:lpstr>5-30055_SharePoint Template 2012 - 16x9 - White Background</vt:lpstr>
      <vt:lpstr>1_5-30055_SharePoint Template 2012 - 16x9 - White Background</vt:lpstr>
      <vt:lpstr>2_5-30055_SharePoint Template 2012 - 16x9 - White Background</vt:lpstr>
      <vt:lpstr>3_5-30055_SharePoint Template 2012 - 16x9 - White Background</vt:lpstr>
      <vt:lpstr>PowerPoint Presentation</vt:lpstr>
      <vt:lpstr>Course Modules</vt:lpstr>
      <vt:lpstr>Module Overview</vt:lpstr>
      <vt:lpstr>PowerPoint Presentation</vt:lpstr>
      <vt:lpstr>PowerPoint Presentation</vt:lpstr>
      <vt:lpstr>PowerPoint Presentation</vt:lpstr>
      <vt:lpstr>PowerPoint Presentation</vt:lpstr>
      <vt:lpstr>Links and books for more information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Solutions Presentation Deck</dc:title>
  <dc:creator/>
  <cp:lastModifiedBy/>
  <cp:revision>1</cp:revision>
  <dcterms:created xsi:type="dcterms:W3CDTF">2009-10-07T16:00:10Z</dcterms:created>
  <dcterms:modified xsi:type="dcterms:W3CDTF">2014-10-13T17:00:40Z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0x01010070C8F72B3CCC1445BBEB9E79EC25E6F8</vt:lpwstr>
  </property>
  <property fmtid="{D5CDD505-2E9C-101B-9397-08002B2CF9AE}" pid="3" name="Program">
    <vt:lpwstr>56;#Content development|124caed4-68f7-430b-9a0a-74245f6e20f2</vt:lpwstr>
  </property>
  <property fmtid="{D5CDD505-2E9C-101B-9397-08002B2CF9AE}" pid="4" name="Company Name">
    <vt:lpwstr>159;#MS Virtual Academy|9cc7b190-f7c1-44f2-a798-8659a6fb5fd2</vt:lpwstr>
  </property>
  <property fmtid="{D5CDD505-2E9C-101B-9397-08002B2CF9AE}" pid="5" name="Target Audience">
    <vt:lpwstr>144;#100-200|992e7ac8-5c90-4c79-91a8-38c45a05777e</vt:lpwstr>
  </property>
  <property fmtid="{D5CDD505-2E9C-101B-9397-08002B2CF9AE}" pid="6" name="Product Family">
    <vt:lpwstr>172;#SQL Server|11c0fcda-387f-49db-bb08-704bd938d475</vt:lpwstr>
  </property>
</Properties>
</file>