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5.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6.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19"/>
  </p:notesMasterIdLst>
  <p:sldIdLst>
    <p:sldId id="387" r:id="rId11"/>
    <p:sldId id="526" r:id="rId12"/>
    <p:sldId id="403" r:id="rId13"/>
    <p:sldId id="507" r:id="rId14"/>
    <p:sldId id="508" r:id="rId15"/>
    <p:sldId id="509" r:id="rId16"/>
    <p:sldId id="516" r:id="rId17"/>
    <p:sldId id="518" r:id="rId18"/>
  </p:sldIdLst>
  <p:sldSz cx="9144000" cy="5143500" type="screen16x9"/>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8F6E4"/>
    <a:srgbClr val="EEEFD7"/>
    <a:srgbClr val="FF33CC"/>
    <a:srgbClr val="BBCDE3"/>
    <a:srgbClr val="B395D8"/>
    <a:srgbClr val="3E8C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86353" autoAdjust="0"/>
  </p:normalViewPr>
  <p:slideViewPr>
    <p:cSldViewPr snapToGrid="0">
      <p:cViewPr varScale="1">
        <p:scale>
          <a:sx n="122" d="100"/>
          <a:sy n="122" d="100"/>
        </p:scale>
        <p:origin x="408" y="96"/>
      </p:cViewPr>
      <p:guideLst>
        <p:guide orient="horz" pos="2160"/>
        <p:guide pos="2880"/>
        <p:guide orient="horz" pos="1620"/>
      </p:guideLst>
    </p:cSldViewPr>
  </p:slideViewPr>
  <p:outlineViewPr>
    <p:cViewPr>
      <p:scale>
        <a:sx n="33" d="100"/>
        <a:sy n="33" d="100"/>
      </p:scale>
      <p:origin x="258" y="2226"/>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1" d="100"/>
          <a:sy n="81" d="100"/>
        </p:scale>
        <p:origin x="-3114"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3946525" y="76200"/>
            <a:ext cx="3370263"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76200"/>
            <a:ext cx="3370263" cy="1897063"/>
          </a:xfrm>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51435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1" y="34946"/>
            <a:ext cx="7527925" cy="2123658"/>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040731"/>
            <a:ext cx="4152900" cy="772716"/>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1"/>
            <a:ext cx="4047274" cy="1767684"/>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1"/>
            <a:ext cx="4047274" cy="2044682"/>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7" y="1085851"/>
            <a:ext cx="4076211" cy="1246495"/>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3925323" cy="1246495"/>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642937"/>
            <a:ext cx="9144000" cy="3843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4033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9" y="0"/>
            <a:ext cx="5680075" cy="4033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1"/>
            <a:ext cx="8366320" cy="1491178"/>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1"/>
            <a:ext cx="8366320" cy="498598"/>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8"/>
            <a:ext cx="9144001" cy="464344"/>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2" y="1178723"/>
            <a:ext cx="8494713" cy="1964432"/>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4787688"/>
            <a:ext cx="2053296" cy="247085"/>
          </a:xfrm>
          <a:prstGeom prst="rect">
            <a:avLst/>
          </a:prstGeom>
        </p:spPr>
      </p:pic>
      <p:sp>
        <p:nvSpPr>
          <p:cNvPr id="6" name="Title 1"/>
          <p:cNvSpPr>
            <a:spLocks noGrp="1"/>
          </p:cNvSpPr>
          <p:nvPr>
            <p:ph type="title"/>
          </p:nvPr>
        </p:nvSpPr>
        <p:spPr>
          <a:xfrm>
            <a:off x="381000" y="387229"/>
            <a:ext cx="7562850" cy="392569"/>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758429"/>
            <a:ext cx="7554912" cy="190437"/>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389436" y="171451"/>
            <a:ext cx="8363938" cy="560923"/>
          </a:xfrm>
          <a:prstGeom prst="rect">
            <a:avLst/>
          </a:prstGeo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41170"/>
            <a:ext cx="8643938" cy="396779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30791990"/>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013789"/>
            <a:ext cx="1680918" cy="1766503"/>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dirty="0" smtClean="0"/>
              <a:t>Click to edit Master subtitle style</a:t>
            </a:r>
            <a:endParaRPr lang="en-US" sz="1350" dirty="0"/>
          </a:p>
        </p:txBody>
      </p:sp>
      <p:sp>
        <p:nvSpPr>
          <p:cNvPr id="13" name="Title 1"/>
          <p:cNvSpPr txBox="1">
            <a:spLocks/>
          </p:cNvSpPr>
          <p:nvPr userDrawn="1"/>
        </p:nvSpPr>
        <p:spPr>
          <a:xfrm>
            <a:off x="144954" y="2532264"/>
            <a:ext cx="6307400" cy="1269463"/>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2531225"/>
            <a:ext cx="2443064" cy="127074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3616050"/>
            <a:ext cx="555260" cy="164240"/>
          </a:xfrm>
          <a:prstGeom prst="rect">
            <a:avLst/>
          </a:prstGeom>
        </p:spPr>
      </p:pic>
      <p:sp>
        <p:nvSpPr>
          <p:cNvPr id="16" name="Text Placeholder 10"/>
          <p:cNvSpPr>
            <a:spLocks noGrp="1"/>
          </p:cNvSpPr>
          <p:nvPr>
            <p:ph type="body" sz="quarter" idx="10" hasCustomPrompt="1"/>
          </p:nvPr>
        </p:nvSpPr>
        <p:spPr>
          <a:xfrm>
            <a:off x="219077" y="2599805"/>
            <a:ext cx="6161847" cy="1114143"/>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3849329"/>
            <a:ext cx="6307400" cy="1095584"/>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23133"/>
            <a:ext cx="1563312" cy="625325"/>
          </a:xfrm>
          <a:prstGeom prst="rect">
            <a:avLst/>
          </a:prstGeom>
        </p:spPr>
      </p:pic>
    </p:spTree>
    <p:extLst>
      <p:ext uri="{BB962C8B-B14F-4D97-AF65-F5344CB8AC3E}">
        <p14:creationId xmlns:p14="http://schemas.microsoft.com/office/powerpoint/2010/main" val="22546840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4354055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7480243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51435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1" y="34946"/>
            <a:ext cx="7527925" cy="2123658"/>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040731"/>
            <a:ext cx="4152900" cy="772716"/>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cSld name="Microsoft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4767081"/>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1"/>
            <a:ext cx="4047274" cy="1767684"/>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1"/>
            <a:ext cx="4047274" cy="2044682"/>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7" y="1085851"/>
            <a:ext cx="4076211" cy="1246495"/>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3925323" cy="1246495"/>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642937"/>
            <a:ext cx="9144000" cy="3843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1"/>
            <a:ext cx="8366320" cy="1491178"/>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1"/>
            <a:ext cx="8366320" cy="498598"/>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8"/>
            <a:ext cx="9144001" cy="464344"/>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2" y="1178723"/>
            <a:ext cx="8494713" cy="1964432"/>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4787688"/>
            <a:ext cx="2053296" cy="247085"/>
          </a:xfrm>
          <a:prstGeom prst="rect">
            <a:avLst/>
          </a:prstGeom>
        </p:spPr>
      </p:pic>
      <p:sp>
        <p:nvSpPr>
          <p:cNvPr id="6" name="Title 1"/>
          <p:cNvSpPr>
            <a:spLocks noGrp="1"/>
          </p:cNvSpPr>
          <p:nvPr>
            <p:ph type="title"/>
          </p:nvPr>
        </p:nvSpPr>
        <p:spPr>
          <a:xfrm>
            <a:off x="381000" y="387229"/>
            <a:ext cx="7562850" cy="392569"/>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758429"/>
            <a:ext cx="7554912" cy="190437"/>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41170"/>
            <a:ext cx="8643938" cy="396779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14670569"/>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013789"/>
            <a:ext cx="1680918" cy="1766503"/>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dirty="0" smtClean="0"/>
              <a:t>Click to edit Master subtitle style</a:t>
            </a:r>
            <a:endParaRPr lang="en-US" sz="1350" dirty="0"/>
          </a:p>
        </p:txBody>
      </p:sp>
      <p:sp>
        <p:nvSpPr>
          <p:cNvPr id="13" name="Title 1"/>
          <p:cNvSpPr txBox="1">
            <a:spLocks/>
          </p:cNvSpPr>
          <p:nvPr userDrawn="1"/>
        </p:nvSpPr>
        <p:spPr>
          <a:xfrm>
            <a:off x="144954" y="2532264"/>
            <a:ext cx="6307400" cy="1269463"/>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2531225"/>
            <a:ext cx="2443064" cy="127074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3616050"/>
            <a:ext cx="555260" cy="164240"/>
          </a:xfrm>
          <a:prstGeom prst="rect">
            <a:avLst/>
          </a:prstGeom>
        </p:spPr>
      </p:pic>
      <p:sp>
        <p:nvSpPr>
          <p:cNvPr id="16" name="Text Placeholder 10"/>
          <p:cNvSpPr>
            <a:spLocks noGrp="1"/>
          </p:cNvSpPr>
          <p:nvPr>
            <p:ph type="body" sz="quarter" idx="10" hasCustomPrompt="1"/>
          </p:nvPr>
        </p:nvSpPr>
        <p:spPr>
          <a:xfrm>
            <a:off x="219077" y="2599805"/>
            <a:ext cx="6161847" cy="1114143"/>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3849329"/>
            <a:ext cx="6307400" cy="1095584"/>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23133"/>
            <a:ext cx="1563312" cy="625325"/>
          </a:xfrm>
          <a:prstGeom prst="rect">
            <a:avLst/>
          </a:prstGeom>
        </p:spPr>
      </p:pic>
    </p:spTree>
    <p:extLst>
      <p:ext uri="{BB962C8B-B14F-4D97-AF65-F5344CB8AC3E}">
        <p14:creationId xmlns:p14="http://schemas.microsoft.com/office/powerpoint/2010/main" val="366393007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94082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529022557"/>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cSld name="Microsoft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7434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9" y="744141"/>
            <a:ext cx="3798887" cy="32896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6" y="744141"/>
            <a:ext cx="3800475" cy="32896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4033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9" y="0"/>
            <a:ext cx="5680075" cy="4033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1734096"/>
            <a:ext cx="8344366" cy="1450484"/>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3551831"/>
            <a:ext cx="4611946" cy="1409085"/>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6" y="142298"/>
            <a:ext cx="1521557" cy="680663"/>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2831376"/>
            <a:ext cx="8518422" cy="1450484"/>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6" y="142298"/>
            <a:ext cx="1521557" cy="680663"/>
          </a:xfrm>
          <a:prstGeom prst="rect">
            <a:avLst/>
          </a:prstGeom>
        </p:spPr>
      </p:pic>
      <p:sp>
        <p:nvSpPr>
          <p:cNvPr id="9" name="Subtitle 2"/>
          <p:cNvSpPr>
            <a:spLocks noGrp="1"/>
          </p:cNvSpPr>
          <p:nvPr>
            <p:ph type="subTitle" idx="1" hasCustomPrompt="1"/>
          </p:nvPr>
        </p:nvSpPr>
        <p:spPr>
          <a:xfrm>
            <a:off x="409539" y="2207029"/>
            <a:ext cx="8518422" cy="561110"/>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2" y="318336"/>
            <a:ext cx="7541205" cy="876284"/>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430313"/>
            <a:ext cx="6148798" cy="3284562"/>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234440"/>
            <a:ext cx="8083378" cy="3480435"/>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18458"/>
            <a:ext cx="8794302" cy="904009"/>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18458"/>
            <a:ext cx="8794302" cy="904009"/>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9" y="1115617"/>
            <a:ext cx="8652143" cy="3869531"/>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192060"/>
            <a:ext cx="4326916" cy="1762510"/>
          </a:xfrm>
          <a:prstGeom prst="rect">
            <a:avLst/>
          </a:prstGeom>
        </p:spPr>
      </p:pic>
      <p:sp>
        <p:nvSpPr>
          <p:cNvPr id="9" name="Rectangle 2"/>
          <p:cNvSpPr>
            <a:spLocks noChangeArrowheads="1"/>
          </p:cNvSpPr>
          <p:nvPr/>
        </p:nvSpPr>
        <p:spPr bwMode="auto">
          <a:xfrm>
            <a:off x="397669" y="4470558"/>
            <a:ext cx="8311278" cy="57738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013789"/>
            <a:ext cx="1680918" cy="1766503"/>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dirty="0" smtClean="0"/>
              <a:t>Click to edit Master subtitle style</a:t>
            </a:r>
            <a:endParaRPr lang="en-US" sz="1350" dirty="0"/>
          </a:p>
        </p:txBody>
      </p:sp>
      <p:sp>
        <p:nvSpPr>
          <p:cNvPr id="13" name="Title 1"/>
          <p:cNvSpPr txBox="1">
            <a:spLocks/>
          </p:cNvSpPr>
          <p:nvPr userDrawn="1"/>
        </p:nvSpPr>
        <p:spPr>
          <a:xfrm>
            <a:off x="144954" y="2532264"/>
            <a:ext cx="6307400" cy="1269463"/>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2531225"/>
            <a:ext cx="2443064" cy="127074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3616050"/>
            <a:ext cx="555260" cy="164240"/>
          </a:xfrm>
          <a:prstGeom prst="rect">
            <a:avLst/>
          </a:prstGeom>
        </p:spPr>
      </p:pic>
      <p:sp>
        <p:nvSpPr>
          <p:cNvPr id="16" name="Text Placeholder 10"/>
          <p:cNvSpPr>
            <a:spLocks noGrp="1"/>
          </p:cNvSpPr>
          <p:nvPr>
            <p:ph type="body" sz="quarter" idx="10" hasCustomPrompt="1"/>
          </p:nvPr>
        </p:nvSpPr>
        <p:spPr>
          <a:xfrm>
            <a:off x="219077" y="2599805"/>
            <a:ext cx="6161847" cy="1114143"/>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3849329"/>
            <a:ext cx="6307400" cy="1095584"/>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23133"/>
            <a:ext cx="1563312" cy="625325"/>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53072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a:xfrm>
            <a:off x="389436" y="171451"/>
            <a:ext cx="8363938" cy="560923"/>
          </a:xfrm>
          <a:prstGeom prst="rect">
            <a:avLst/>
          </a:prstGeo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116590682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9" y="744141"/>
            <a:ext cx="3798887" cy="32896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6" y="744141"/>
            <a:ext cx="3800475" cy="32896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1"/>
            <a:ext cx="4047274" cy="1767684"/>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1"/>
            <a:ext cx="4047274" cy="2044682"/>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7" y="1085851"/>
            <a:ext cx="4076211" cy="1246495"/>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3925323" cy="1246495"/>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642937"/>
            <a:ext cx="9144000" cy="3843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1"/>
            <a:ext cx="8366320" cy="1491178"/>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1"/>
            <a:ext cx="8366320" cy="498598"/>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8"/>
            <a:ext cx="9144001" cy="464344"/>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2" y="1178723"/>
            <a:ext cx="8494713" cy="1964432"/>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4787688"/>
            <a:ext cx="2053296" cy="247085"/>
          </a:xfrm>
          <a:prstGeom prst="rect">
            <a:avLst/>
          </a:prstGeom>
        </p:spPr>
      </p:pic>
      <p:sp>
        <p:nvSpPr>
          <p:cNvPr id="6" name="Title 1"/>
          <p:cNvSpPr>
            <a:spLocks noGrp="1"/>
          </p:cNvSpPr>
          <p:nvPr>
            <p:ph type="title"/>
          </p:nvPr>
        </p:nvSpPr>
        <p:spPr>
          <a:xfrm>
            <a:off x="381000" y="387229"/>
            <a:ext cx="7562850" cy="392569"/>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758429"/>
            <a:ext cx="7554912" cy="190437"/>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389436" y="171451"/>
            <a:ext cx="8363938" cy="560923"/>
          </a:xfrm>
          <a:prstGeom prst="rect">
            <a:avLst/>
          </a:prstGeo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41170"/>
            <a:ext cx="8643938" cy="396779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316422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07783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828851680"/>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Microsoft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0050055"/>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1"/>
            <a:ext cx="4047274" cy="1767684"/>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1"/>
            <a:ext cx="4047274" cy="2044682"/>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7" y="1085851"/>
            <a:ext cx="4076211" cy="1246495"/>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3925323" cy="1246495"/>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642937"/>
            <a:ext cx="9144000" cy="3843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1"/>
            <a:ext cx="8366320" cy="1491178"/>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1"/>
            <a:ext cx="8366320" cy="498598"/>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8"/>
            <a:ext cx="9144001" cy="464344"/>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2" y="1178723"/>
            <a:ext cx="8494713" cy="1964432"/>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4787688"/>
            <a:ext cx="2053296" cy="247085"/>
          </a:xfrm>
          <a:prstGeom prst="rect">
            <a:avLst/>
          </a:prstGeom>
        </p:spPr>
      </p:pic>
      <p:sp>
        <p:nvSpPr>
          <p:cNvPr id="6" name="Title 1"/>
          <p:cNvSpPr>
            <a:spLocks noGrp="1"/>
          </p:cNvSpPr>
          <p:nvPr>
            <p:ph type="title"/>
          </p:nvPr>
        </p:nvSpPr>
        <p:spPr>
          <a:xfrm>
            <a:off x="381000" y="387229"/>
            <a:ext cx="7562850" cy="392569"/>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758429"/>
            <a:ext cx="7554912" cy="190437"/>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389436" y="171451"/>
            <a:ext cx="8363938" cy="560923"/>
          </a:xfrm>
          <a:prstGeom prst="rect">
            <a:avLst/>
          </a:prstGeo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41170"/>
            <a:ext cx="8643938" cy="396779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2161178"/>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013789"/>
            <a:ext cx="1680918" cy="1766503"/>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dirty="0" smtClean="0"/>
              <a:t>Click to edit Master subtitle style</a:t>
            </a:r>
            <a:endParaRPr lang="en-US" sz="1350" dirty="0"/>
          </a:p>
        </p:txBody>
      </p:sp>
      <p:sp>
        <p:nvSpPr>
          <p:cNvPr id="13" name="Title 1"/>
          <p:cNvSpPr txBox="1">
            <a:spLocks/>
          </p:cNvSpPr>
          <p:nvPr userDrawn="1"/>
        </p:nvSpPr>
        <p:spPr>
          <a:xfrm>
            <a:off x="144954" y="2532264"/>
            <a:ext cx="6307400" cy="1269463"/>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2531225"/>
            <a:ext cx="2443064" cy="127074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3616050"/>
            <a:ext cx="555260" cy="164240"/>
          </a:xfrm>
          <a:prstGeom prst="rect">
            <a:avLst/>
          </a:prstGeom>
        </p:spPr>
      </p:pic>
      <p:sp>
        <p:nvSpPr>
          <p:cNvPr id="16" name="Text Placeholder 10"/>
          <p:cNvSpPr>
            <a:spLocks noGrp="1"/>
          </p:cNvSpPr>
          <p:nvPr>
            <p:ph type="body" sz="quarter" idx="10" hasCustomPrompt="1"/>
          </p:nvPr>
        </p:nvSpPr>
        <p:spPr>
          <a:xfrm>
            <a:off x="219077" y="2599805"/>
            <a:ext cx="6161847" cy="1114143"/>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3849329"/>
            <a:ext cx="6307400" cy="1095584"/>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23133"/>
            <a:ext cx="1563312" cy="625325"/>
          </a:xfrm>
          <a:prstGeom prst="rect">
            <a:avLst/>
          </a:prstGeom>
        </p:spPr>
      </p:pic>
    </p:spTree>
    <p:extLst>
      <p:ext uri="{BB962C8B-B14F-4D97-AF65-F5344CB8AC3E}">
        <p14:creationId xmlns:p14="http://schemas.microsoft.com/office/powerpoint/2010/main" val="51353824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265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4168178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Microsoft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062196"/>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theme" Target="../theme/theme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18" Type="http://schemas.openxmlformats.org/officeDocument/2006/relationships/slideLayout" Target="../slideLayouts/slideLayout109.xml"/><Relationship Id="rId26" Type="http://schemas.openxmlformats.org/officeDocument/2006/relationships/slideLayout" Target="../slideLayouts/slideLayout117.xml"/><Relationship Id="rId3" Type="http://schemas.openxmlformats.org/officeDocument/2006/relationships/slideLayout" Target="../slideLayouts/slideLayout94.xml"/><Relationship Id="rId21" Type="http://schemas.openxmlformats.org/officeDocument/2006/relationships/slideLayout" Target="../slideLayouts/slideLayout112.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slideLayout" Target="../slideLayouts/slideLayout108.xml"/><Relationship Id="rId25" Type="http://schemas.openxmlformats.org/officeDocument/2006/relationships/slideLayout" Target="../slideLayouts/slideLayout116.xml"/><Relationship Id="rId2" Type="http://schemas.openxmlformats.org/officeDocument/2006/relationships/slideLayout" Target="../slideLayouts/slideLayout93.xml"/><Relationship Id="rId16" Type="http://schemas.openxmlformats.org/officeDocument/2006/relationships/slideLayout" Target="../slideLayouts/slideLayout107.xml"/><Relationship Id="rId20" Type="http://schemas.openxmlformats.org/officeDocument/2006/relationships/slideLayout" Target="../slideLayouts/slideLayout111.xml"/><Relationship Id="rId29" Type="http://schemas.openxmlformats.org/officeDocument/2006/relationships/slideLayout" Target="../slideLayouts/slideLayout120.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24" Type="http://schemas.openxmlformats.org/officeDocument/2006/relationships/slideLayout" Target="../slideLayouts/slideLayout115.xml"/><Relationship Id="rId5" Type="http://schemas.openxmlformats.org/officeDocument/2006/relationships/slideLayout" Target="../slideLayouts/slideLayout96.xml"/><Relationship Id="rId15" Type="http://schemas.openxmlformats.org/officeDocument/2006/relationships/slideLayout" Target="../slideLayouts/slideLayout106.xml"/><Relationship Id="rId23" Type="http://schemas.openxmlformats.org/officeDocument/2006/relationships/slideLayout" Target="../slideLayouts/slideLayout114.xml"/><Relationship Id="rId28" Type="http://schemas.openxmlformats.org/officeDocument/2006/relationships/slideLayout" Target="../slideLayouts/slideLayout119.xml"/><Relationship Id="rId10" Type="http://schemas.openxmlformats.org/officeDocument/2006/relationships/slideLayout" Target="../slideLayouts/slideLayout101.xml"/><Relationship Id="rId19" Type="http://schemas.openxmlformats.org/officeDocument/2006/relationships/slideLayout" Target="../slideLayouts/slideLayout110.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 Id="rId22" Type="http://schemas.openxmlformats.org/officeDocument/2006/relationships/slideLayout" Target="../slideLayouts/slideLayout113.xml"/><Relationship Id="rId27" Type="http://schemas.openxmlformats.org/officeDocument/2006/relationships/slideLayout" Target="../slideLayouts/slideLayout118.xml"/><Relationship Id="rId30"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18" Type="http://schemas.openxmlformats.org/officeDocument/2006/relationships/slideLayout" Target="../slideLayouts/slideLayout138.xml"/><Relationship Id="rId26" Type="http://schemas.openxmlformats.org/officeDocument/2006/relationships/slideLayout" Target="../slideLayouts/slideLayout146.xml"/><Relationship Id="rId3" Type="http://schemas.openxmlformats.org/officeDocument/2006/relationships/slideLayout" Target="../slideLayouts/slideLayout123.xml"/><Relationship Id="rId21" Type="http://schemas.openxmlformats.org/officeDocument/2006/relationships/slideLayout" Target="../slideLayouts/slideLayout141.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17" Type="http://schemas.openxmlformats.org/officeDocument/2006/relationships/slideLayout" Target="../slideLayouts/slideLayout137.xml"/><Relationship Id="rId25" Type="http://schemas.openxmlformats.org/officeDocument/2006/relationships/slideLayout" Target="../slideLayouts/slideLayout145.xml"/><Relationship Id="rId2" Type="http://schemas.openxmlformats.org/officeDocument/2006/relationships/slideLayout" Target="../slideLayouts/slideLayout122.xml"/><Relationship Id="rId16" Type="http://schemas.openxmlformats.org/officeDocument/2006/relationships/slideLayout" Target="../slideLayouts/slideLayout136.xml"/><Relationship Id="rId20" Type="http://schemas.openxmlformats.org/officeDocument/2006/relationships/slideLayout" Target="../slideLayouts/slideLayout140.xml"/><Relationship Id="rId29" Type="http://schemas.openxmlformats.org/officeDocument/2006/relationships/slideLayout" Target="../slideLayouts/slideLayout149.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24" Type="http://schemas.openxmlformats.org/officeDocument/2006/relationships/slideLayout" Target="../slideLayouts/slideLayout144.xml"/><Relationship Id="rId5" Type="http://schemas.openxmlformats.org/officeDocument/2006/relationships/slideLayout" Target="../slideLayouts/slideLayout125.xml"/><Relationship Id="rId15" Type="http://schemas.openxmlformats.org/officeDocument/2006/relationships/slideLayout" Target="../slideLayouts/slideLayout135.xml"/><Relationship Id="rId23" Type="http://schemas.openxmlformats.org/officeDocument/2006/relationships/slideLayout" Target="../slideLayouts/slideLayout143.xml"/><Relationship Id="rId28" Type="http://schemas.openxmlformats.org/officeDocument/2006/relationships/slideLayout" Target="../slideLayouts/slideLayout148.xml"/><Relationship Id="rId10" Type="http://schemas.openxmlformats.org/officeDocument/2006/relationships/slideLayout" Target="../slideLayouts/slideLayout130.xml"/><Relationship Id="rId19" Type="http://schemas.openxmlformats.org/officeDocument/2006/relationships/slideLayout" Target="../slideLayouts/slideLayout139.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slideLayout" Target="../slideLayouts/slideLayout134.xml"/><Relationship Id="rId22" Type="http://schemas.openxmlformats.org/officeDocument/2006/relationships/slideLayout" Target="../slideLayouts/slideLayout142.xml"/><Relationship Id="rId27" Type="http://schemas.openxmlformats.org/officeDocument/2006/relationships/slideLayout" Target="../slideLayouts/slideLayout147.xml"/><Relationship Id="rId30"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4897041"/>
            <a:ext cx="9144000" cy="246459"/>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1"/>
            <a:ext cx="9144000" cy="526256"/>
          </a:xfrm>
          <a:prstGeom prst="rect">
            <a:avLst/>
          </a:prstGeom>
          <a:noFill/>
          <a:ln w="9525">
            <a:noFill/>
            <a:miter lim="800000"/>
            <a:headEnd/>
            <a:tailEnd/>
          </a:ln>
        </p:spPr>
      </p:pic>
      <p:sp>
        <p:nvSpPr>
          <p:cNvPr id="725001" name="Rectangle 9"/>
          <p:cNvSpPr>
            <a:spLocks noChangeArrowheads="1"/>
          </p:cNvSpPr>
          <p:nvPr/>
        </p:nvSpPr>
        <p:spPr bwMode="auto">
          <a:xfrm>
            <a:off x="4763" y="548879"/>
            <a:ext cx="9136062" cy="4583906"/>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1"/>
            <a:ext cx="7773988" cy="556022"/>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744141"/>
            <a:ext cx="7751762" cy="32896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4897041"/>
            <a:ext cx="9144000" cy="246459"/>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1"/>
            <a:ext cx="9144000" cy="526256"/>
          </a:xfrm>
          <a:prstGeom prst="rect">
            <a:avLst/>
          </a:prstGeom>
          <a:noFill/>
          <a:ln w="9525">
            <a:noFill/>
            <a:miter lim="800000"/>
            <a:headEnd/>
            <a:tailEnd/>
          </a:ln>
        </p:spPr>
      </p:pic>
      <p:sp>
        <p:nvSpPr>
          <p:cNvPr id="725001" name="Rectangle 9"/>
          <p:cNvSpPr>
            <a:spLocks noChangeArrowheads="1"/>
          </p:cNvSpPr>
          <p:nvPr/>
        </p:nvSpPr>
        <p:spPr bwMode="auto">
          <a:xfrm>
            <a:off x="4763" y="548879"/>
            <a:ext cx="9136062" cy="4583906"/>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1"/>
            <a:ext cx="7773988" cy="556022"/>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744141"/>
            <a:ext cx="7751762" cy="32896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2" y="4795968"/>
            <a:ext cx="8329409" cy="340044"/>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2" y="4795968"/>
            <a:ext cx="8329409" cy="340044"/>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 id="2147483833" r:id="rId11"/>
    <p:sldLayoutId id="2147483834" r:id="rId12"/>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0923"/>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835" r:id="rId25"/>
    <p:sldLayoutId id="2147483837" r:id="rId26"/>
    <p:sldLayoutId id="2147483838" r:id="rId27"/>
    <p:sldLayoutId id="2147483839" r:id="rId28"/>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chemeClr val="tx1"/>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0923"/>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 id="2147483840" r:id="rId25"/>
    <p:sldLayoutId id="2147483841" r:id="rId26"/>
    <p:sldLayoutId id="2147483842" r:id="rId27"/>
    <p:sldLayoutId id="2147483843" r:id="rId28"/>
    <p:sldLayoutId id="2147483844" r:id="rId29"/>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0923"/>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45" r:id="rId25"/>
    <p:sldLayoutId id="2147483846" r:id="rId26"/>
    <p:sldLayoutId id="2147483847" r:id="rId27"/>
    <p:sldLayoutId id="2147483848" r:id="rId28"/>
    <p:sldLayoutId id="2147483849" r:id="rId29"/>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0923"/>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 id="2147483831" r:id="rId25"/>
    <p:sldLayoutId id="2147483850" r:id="rId26"/>
    <p:sldLayoutId id="2147483851" r:id="rId27"/>
    <p:sldLayoutId id="2147483852" r:id="rId28"/>
    <p:sldLayoutId id="2147483853" r:id="rId29"/>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hyperlink" Target="http://aka.ms/Premier" TargetMode="External"/><Relationship Id="rId2" Type="http://schemas.openxmlformats.org/officeDocument/2006/relationships/hyperlink" Target="http://aka.ms/MVAPSAD" TargetMode="Externa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02 | </a:t>
            </a:r>
            <a:r>
              <a:rPr lang="en-US" sz="2800" dirty="0" smtClean="0"/>
              <a:t>Working with users and groups</a:t>
            </a:r>
            <a:endParaRPr lang="en-US" dirty="0"/>
          </a:p>
        </p:txBody>
      </p:sp>
      <p:sp>
        <p:nvSpPr>
          <p:cNvPr id="4" name="Subtitle 3"/>
          <p:cNvSpPr>
            <a:spLocks noGrp="1"/>
          </p:cNvSpPr>
          <p:nvPr>
            <p:ph type="subTitle" idx="1"/>
          </p:nvPr>
        </p:nvSpPr>
        <p:spPr>
          <a:xfrm>
            <a:off x="144954" y="3849329"/>
            <a:ext cx="6808463" cy="1095584"/>
          </a:xfrm>
        </p:spPr>
        <p:txBody>
          <a:bodyPr/>
          <a:lstStyle/>
          <a:p>
            <a:r>
              <a:rPr lang="en-US" dirty="0"/>
              <a:t>Ashley McGlone | Premier Field Engineer, Microsoft</a:t>
            </a:r>
          </a:p>
          <a:p>
            <a:r>
              <a:rPr lang="en-US" dirty="0" smtClean="0"/>
              <a:t>Jason </a:t>
            </a:r>
            <a:r>
              <a:rPr lang="en-US" dirty="0"/>
              <a:t>Helmick | Senior Technologist, Concentrated Technology</a:t>
            </a:r>
          </a:p>
        </p:txBody>
      </p:sp>
    </p:spTree>
    <p:extLst>
      <p:ext uri="{BB962C8B-B14F-4D97-AF65-F5344CB8AC3E}">
        <p14:creationId xmlns:p14="http://schemas.microsoft.com/office/powerpoint/2010/main" val="610133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endParaRPr lang="en-US" dirty="0"/>
          </a:p>
        </p:txBody>
      </p:sp>
      <p:sp>
        <p:nvSpPr>
          <p:cNvPr id="3" name="Title 2"/>
          <p:cNvSpPr>
            <a:spLocks noGrp="1"/>
          </p:cNvSpPr>
          <p:nvPr>
            <p:ph type="title" idx="4294967295"/>
          </p:nvPr>
        </p:nvSpPr>
        <p:spPr>
          <a:xfrm>
            <a:off x="361759" y="179004"/>
            <a:ext cx="8048625" cy="560785"/>
          </a:xfrm>
          <a:prstGeom prst="rect">
            <a:avLst/>
          </a:prstGeom>
        </p:spPr>
        <p:txBody>
          <a:bodyPr/>
          <a:lstStyle/>
          <a:p>
            <a:r>
              <a:rPr lang="en-US" dirty="0" smtClean="0">
                <a:solidFill>
                  <a:schemeClr val="accent1">
                    <a:alpha val="98824"/>
                  </a:schemeClr>
                </a:solidFill>
              </a:rPr>
              <a:t>Course Modules</a:t>
            </a:r>
            <a:endParaRPr lang="en-US" dirty="0">
              <a:solidFill>
                <a:schemeClr val="accent1">
                  <a:alpha val="98824"/>
                </a:schemeClr>
              </a:solidFill>
            </a:endParaRPr>
          </a:p>
        </p:txBody>
      </p:sp>
      <p:graphicFrame>
        <p:nvGraphicFramePr>
          <p:cNvPr id="6" name="Content Placeholder 6"/>
          <p:cNvGraphicFramePr>
            <a:graphicFrameLocks/>
          </p:cNvGraphicFramePr>
          <p:nvPr>
            <p:extLst/>
          </p:nvPr>
        </p:nvGraphicFramePr>
        <p:xfrm>
          <a:off x="317501" y="861578"/>
          <a:ext cx="8631850" cy="3785352"/>
        </p:xfrm>
        <a:graphic>
          <a:graphicData uri="http://schemas.openxmlformats.org/drawingml/2006/table">
            <a:tbl>
              <a:tblPr firstRow="1" bandRow="1">
                <a:tableStyleId>{5C22544A-7EE6-4342-B048-85BDC9FD1C3A}</a:tableStyleId>
              </a:tblPr>
              <a:tblGrid>
                <a:gridCol w="8631850"/>
              </a:tblGrid>
              <a:tr h="306325">
                <a:tc>
                  <a:txBody>
                    <a:bodyPr/>
                    <a:lstStyle/>
                    <a:p>
                      <a:r>
                        <a:rPr lang="en-US" sz="1800" dirty="0" smtClean="0"/>
                        <a:t>Active Directory PowerShell JumpStart and Vide</a:t>
                      </a:r>
                      <a:r>
                        <a:rPr lang="en-US" sz="1800" baseline="0" dirty="0" smtClean="0"/>
                        <a:t>o </a:t>
                      </a:r>
                      <a:r>
                        <a:rPr lang="en-US" sz="1800" baseline="0" smtClean="0"/>
                        <a:t>on Demand Modules</a:t>
                      </a:r>
                      <a:endParaRPr lang="en-US" sz="1800" dirty="0">
                        <a:latin typeface="Segoe UI Light" panose="020B0502040204020203" pitchFamily="34" charset="0"/>
                        <a:cs typeface="Segoe UI Light" panose="020B0502040204020203" pitchFamily="34" charset="0"/>
                      </a:endParaRPr>
                    </a:p>
                  </a:txBody>
                  <a:tcPr marL="68598" marR="68598" marT="25724" marB="25724" anchor="ctr"/>
                </a:tc>
              </a:tr>
              <a:tr h="321667">
                <a:tc>
                  <a:txBody>
                    <a:bodyPr/>
                    <a:lstStyle/>
                    <a:p>
                      <a:pPr marL="571500" marR="0" lvl="0" indent="-571500" algn="l" defTabSz="685955" rtl="0" eaLnBrk="1" fontAlgn="auto" latinLnBrk="0" hangingPunct="1">
                        <a:lnSpc>
                          <a:spcPct val="100000"/>
                        </a:lnSpc>
                        <a:spcBef>
                          <a:spcPts val="0"/>
                        </a:spcBef>
                        <a:spcAft>
                          <a:spcPts val="0"/>
                        </a:spcAft>
                        <a:buClrTx/>
                        <a:buSzTx/>
                        <a:buFontTx/>
                        <a:buNone/>
                        <a:tabLst>
                          <a:tab pos="573088" algn="l"/>
                        </a:tabLst>
                        <a:defRPr/>
                      </a:pPr>
                      <a:r>
                        <a:rPr lang="en-US" sz="1400" b="0" i="0" dirty="0" smtClean="0">
                          <a:latin typeface="+mn-lt"/>
                          <a:cs typeface="Segoe UI Light" panose="020B0502040204020203" pitchFamily="34" charset="0"/>
                        </a:rPr>
                        <a:t>01 | </a:t>
                      </a:r>
                      <a:r>
                        <a:rPr lang="en-US" sz="1400" b="0" i="0" kern="1200" dirty="0" smtClean="0">
                          <a:solidFill>
                            <a:schemeClr val="dk1"/>
                          </a:solidFill>
                          <a:effectLst/>
                          <a:latin typeface="+mn-lt"/>
                          <a:ea typeface="+mn-ea"/>
                          <a:cs typeface="+mn-cs"/>
                        </a:rPr>
                        <a:t>Introduction to Active Directory PowerShell</a:t>
                      </a:r>
                      <a:r>
                        <a:rPr lang="en-US" sz="1400" b="0" i="0" dirty="0" smtClean="0">
                          <a:latin typeface="+mn-lt"/>
                          <a:cs typeface="Segoe UI Light" panose="020B0502040204020203" pitchFamily="34" charset="0"/>
                        </a:rPr>
                        <a:t> </a:t>
                      </a:r>
                    </a:p>
                    <a:p>
                      <a:pPr marL="571500" indent="-571500">
                        <a:tabLst>
                          <a:tab pos="511175" algn="l"/>
                        </a:tabLst>
                      </a:pPr>
                      <a:r>
                        <a:rPr lang="en-US" sz="1100" dirty="0" smtClean="0">
                          <a:latin typeface="Segoe UI Light" panose="020B0502040204020203" pitchFamily="34" charset="0"/>
                          <a:cs typeface="Segoe UI Light" panose="020B0502040204020203" pitchFamily="34" charset="0"/>
                        </a:rPr>
                        <a:t>    	Overview of AD PowerShell, versions,</a:t>
                      </a:r>
                      <a:r>
                        <a:rPr lang="en-US" sz="1100" baseline="0" dirty="0" smtClean="0">
                          <a:latin typeface="Segoe UI Light" panose="020B0502040204020203" pitchFamily="34" charset="0"/>
                          <a:cs typeface="Segoe UI Light" panose="020B0502040204020203" pitchFamily="34" charset="0"/>
                        </a:rPr>
                        <a:t> </a:t>
                      </a:r>
                      <a:r>
                        <a:rPr lang="en-US" sz="1100" dirty="0" smtClean="0">
                          <a:latin typeface="Segoe UI Light" panose="020B0502040204020203" pitchFamily="34" charset="0"/>
                          <a:cs typeface="Segoe UI Light" panose="020B0502040204020203" pitchFamily="34" charset="0"/>
                        </a:rPr>
                        <a:t>requirements and more</a:t>
                      </a:r>
                    </a:p>
                  </a:txBody>
                  <a:tcPr marL="68598" marR="68598" marT="25724" marB="25724" anchor="ctr"/>
                </a:tc>
              </a:tr>
              <a:tr h="297173">
                <a:tc>
                  <a:txBody>
                    <a:bodyPr/>
                    <a:lstStyle/>
                    <a:p>
                      <a:pPr marL="573088" indent="-573088">
                        <a:tabLst/>
                      </a:pPr>
                      <a:r>
                        <a:rPr lang="en-US" sz="1400" b="0" i="0" dirty="0" smtClean="0">
                          <a:latin typeface="+mn-lt"/>
                          <a:cs typeface="Segoe UI Light" panose="020B0502040204020203" pitchFamily="34" charset="0"/>
                        </a:rPr>
                        <a:t>02 | Working with users and groups</a:t>
                      </a:r>
                    </a:p>
                    <a:p>
                      <a:pPr marL="573088" indent="-573088">
                        <a:tabLst>
                          <a:tab pos="511175" algn="l"/>
                        </a:tabLst>
                      </a:pPr>
                      <a:r>
                        <a:rPr lang="en-US" sz="1100" dirty="0" smtClean="0">
                          <a:latin typeface="Segoe UI Light" panose="020B0502040204020203" pitchFamily="34" charset="0"/>
                          <a:cs typeface="Segoe UI Light" panose="020B0502040204020203" pitchFamily="34" charset="0"/>
                        </a:rPr>
                        <a:t> 	Routine management tasks, create, modify, enable,</a:t>
                      </a:r>
                      <a:r>
                        <a:rPr lang="en-US" sz="1100" baseline="0" dirty="0" smtClean="0">
                          <a:latin typeface="Segoe UI Light" panose="020B0502040204020203" pitchFamily="34" charset="0"/>
                          <a:cs typeface="Segoe UI Light" panose="020B0502040204020203" pitchFamily="34" charset="0"/>
                        </a:rPr>
                        <a:t> disable, unlock and more</a:t>
                      </a:r>
                      <a:endParaRPr lang="en-US" sz="1100" dirty="0" smtClean="0">
                        <a:latin typeface="Segoe UI Light" panose="020B0502040204020203" pitchFamily="34" charset="0"/>
                        <a:cs typeface="Segoe UI Light" panose="020B0502040204020203" pitchFamily="34" charset="0"/>
                      </a:endParaRPr>
                    </a:p>
                  </a:txBody>
                  <a:tcPr marL="68598" marR="68598" marT="25724" marB="25724" anchor="ctr"/>
                </a:tc>
              </a:tr>
              <a:tr h="306325">
                <a:tc>
                  <a:txBody>
                    <a:bodyPr/>
                    <a:lstStyle/>
                    <a:p>
                      <a:pPr marL="573088" indent="-573088">
                        <a:tabLst/>
                      </a:pPr>
                      <a:r>
                        <a:rPr lang="en-US" sz="1400" b="0" i="0" dirty="0" smtClean="0">
                          <a:latin typeface="+mn-lt"/>
                          <a:cs typeface="Segoe UI Light" panose="020B0502040204020203" pitchFamily="34" charset="0"/>
                        </a:rPr>
                        <a:t>03 | Querying AD data</a:t>
                      </a:r>
                    </a:p>
                    <a:p>
                      <a:pPr marL="573088" marR="0" indent="-573088" algn="l" defTabSz="685955" rtl="0" eaLnBrk="1" fontAlgn="auto" latinLnBrk="0" hangingPunct="1">
                        <a:lnSpc>
                          <a:spcPct val="100000"/>
                        </a:lnSpc>
                        <a:spcBef>
                          <a:spcPts val="0"/>
                        </a:spcBef>
                        <a:spcAft>
                          <a:spcPts val="0"/>
                        </a:spcAft>
                        <a:buClrTx/>
                        <a:buSzTx/>
                        <a:buFontTx/>
                        <a:buNone/>
                        <a:tabLst>
                          <a:tab pos="511175" algn="l"/>
                        </a:tabLst>
                        <a:defRPr/>
                      </a:pPr>
                      <a:r>
                        <a:rPr lang="en-US" sz="1100" dirty="0" smtClean="0">
                          <a:latin typeface="Segoe UI Light" panose="020B0502040204020203" pitchFamily="34" charset="0"/>
                          <a:cs typeface="Segoe UI Light" panose="020B0502040204020203" pitchFamily="34" charset="0"/>
                        </a:rPr>
                        <a:t> 	Learn techniques</a:t>
                      </a:r>
                      <a:r>
                        <a:rPr lang="en-US" sz="1100" baseline="0" dirty="0" smtClean="0">
                          <a:latin typeface="Segoe UI Light" panose="020B0502040204020203" pitchFamily="34" charset="0"/>
                          <a:cs typeface="Segoe UI Light" panose="020B0502040204020203" pitchFamily="34" charset="0"/>
                        </a:rPr>
                        <a:t> for querying efficiently for report data</a:t>
                      </a:r>
                      <a:endParaRPr lang="en-US" sz="1100" dirty="0" smtClean="0">
                        <a:latin typeface="Segoe UI Light" panose="020B0502040204020203" pitchFamily="34" charset="0"/>
                        <a:cs typeface="Segoe UI Light" panose="020B0502040204020203" pitchFamily="34" charset="0"/>
                      </a:endParaRPr>
                    </a:p>
                  </a:txBody>
                  <a:tcPr marL="68598" marR="68598" marT="25724" marB="25724" anchor="ctr"/>
                </a:tc>
              </a:tr>
              <a:tr h="306325">
                <a:tc>
                  <a:txBody>
                    <a:bodyPr/>
                    <a:lstStyle/>
                    <a:p>
                      <a:pPr marL="573088" indent="-573088">
                        <a:tabLst/>
                      </a:pPr>
                      <a:r>
                        <a:rPr lang="en-US" sz="1400" b="0" i="0" dirty="0" smtClean="0">
                          <a:latin typeface="+mn-lt"/>
                          <a:cs typeface="Segoe UI Light" panose="020B0502040204020203" pitchFamily="34" charset="0"/>
                        </a:rPr>
                        <a:t>04 | Forensic investigations and lockouts</a:t>
                      </a:r>
                    </a:p>
                    <a:p>
                      <a:pPr marL="573088" indent="-573088">
                        <a:tabLst>
                          <a:tab pos="511175" algn="l"/>
                        </a:tabLst>
                      </a:pPr>
                      <a:r>
                        <a:rPr lang="en-US" sz="1100" dirty="0" smtClean="0">
                          <a:latin typeface="Segoe UI Light" panose="020B0502040204020203" pitchFamily="34" charset="0"/>
                          <a:cs typeface="Segoe UI Light" panose="020B0502040204020203" pitchFamily="34" charset="0"/>
                        </a:rPr>
                        <a:t> 	Answer the question “Who did this?” Track when you data was changed</a:t>
                      </a:r>
                    </a:p>
                  </a:txBody>
                  <a:tcPr marL="68598" marR="68598" marT="25724" marB="25724" anchor="ctr"/>
                </a:tc>
              </a:tr>
              <a:tr h="306325">
                <a:tc>
                  <a:txBody>
                    <a:bodyPr/>
                    <a:lstStyle/>
                    <a:p>
                      <a:pPr marL="571500" marR="0" lvl="0" indent="-571500" algn="l" defTabSz="685955" rtl="0" eaLnBrk="1" fontAlgn="auto" latinLnBrk="0" hangingPunct="1">
                        <a:lnSpc>
                          <a:spcPct val="100000"/>
                        </a:lnSpc>
                        <a:spcBef>
                          <a:spcPts val="0"/>
                        </a:spcBef>
                        <a:spcAft>
                          <a:spcPts val="0"/>
                        </a:spcAft>
                        <a:buClrTx/>
                        <a:buSzTx/>
                        <a:buFontTx/>
                        <a:buNone/>
                        <a:tabLst>
                          <a:tab pos="573088" algn="l"/>
                        </a:tabLst>
                        <a:defRPr/>
                      </a:pPr>
                      <a:r>
                        <a:rPr kumimoji="0" lang="en-US" sz="1400" b="0" i="0" u="none" strike="noStrike" kern="1200" cap="none" spc="0" normalizeH="0" baseline="0" noProof="0" dirty="0" smtClean="0">
                          <a:ln>
                            <a:noFill/>
                          </a:ln>
                          <a:solidFill>
                            <a:srgbClr val="292929"/>
                          </a:solidFill>
                          <a:effectLst/>
                          <a:uLnTx/>
                          <a:uFillTx/>
                          <a:latin typeface="+mn-lt"/>
                          <a:ea typeface="+mn-ea"/>
                          <a:cs typeface="Segoe UI Light" panose="020B0502040204020203" pitchFamily="34" charset="0"/>
                        </a:rPr>
                        <a:t>05 | Stale Object Cleanup</a:t>
                      </a:r>
                    </a:p>
                    <a:p>
                      <a:pPr marL="571500" marR="0" indent="-571500" algn="l" defTabSz="685955" rtl="0" eaLnBrk="1" fontAlgn="auto" latinLnBrk="0" hangingPunct="1">
                        <a:lnSpc>
                          <a:spcPct val="100000"/>
                        </a:lnSpc>
                        <a:spcBef>
                          <a:spcPts val="0"/>
                        </a:spcBef>
                        <a:spcAft>
                          <a:spcPts val="0"/>
                        </a:spcAft>
                        <a:buClrTx/>
                        <a:buSzTx/>
                        <a:buFontTx/>
                        <a:buNone/>
                        <a:tabLst>
                          <a:tab pos="511175" algn="l"/>
                        </a:tabLst>
                        <a:defRPr/>
                      </a:pPr>
                      <a:r>
                        <a:rPr lang="en-US" sz="1100" dirty="0" smtClean="0">
                          <a:latin typeface="Segoe UI Light" panose="020B0502040204020203" pitchFamily="34" charset="0"/>
                          <a:cs typeface="Segoe UI Light" panose="020B0502040204020203" pitchFamily="34" charset="0"/>
                        </a:rPr>
                        <a:t>             Cleaning up users, groups and more</a:t>
                      </a:r>
                    </a:p>
                  </a:txBody>
                  <a:tcPr marL="68598" marR="68598" marT="25724" marB="25724" anchor="ctr"/>
                </a:tc>
              </a:tr>
              <a:tr h="306325">
                <a:tc>
                  <a:txBody>
                    <a:bodyPr/>
                    <a:lstStyle/>
                    <a:p>
                      <a:pPr marL="571500" marR="0" lvl="0" indent="-571500" algn="l" defTabSz="685955" rtl="0" eaLnBrk="1" fontAlgn="auto" latinLnBrk="0" hangingPunct="1">
                        <a:lnSpc>
                          <a:spcPct val="100000"/>
                        </a:lnSpc>
                        <a:spcBef>
                          <a:spcPts val="0"/>
                        </a:spcBef>
                        <a:spcAft>
                          <a:spcPts val="0"/>
                        </a:spcAft>
                        <a:buClrTx/>
                        <a:buSzTx/>
                        <a:buFontTx/>
                        <a:buNone/>
                        <a:tabLst>
                          <a:tab pos="573088" algn="l"/>
                        </a:tabLst>
                        <a:defRPr/>
                      </a:pPr>
                      <a:r>
                        <a:rPr lang="en-US" sz="1400" b="0" i="0" dirty="0" smtClean="0">
                          <a:latin typeface="+mn-lt"/>
                          <a:cs typeface="Segoe UI Light" panose="020B0502040204020203" pitchFamily="34" charset="0"/>
                        </a:rPr>
                        <a:t>06 | </a:t>
                      </a:r>
                      <a:r>
                        <a:rPr lang="en-US" sz="1350" b="0" i="0" kern="1200" dirty="0" smtClean="0">
                          <a:solidFill>
                            <a:schemeClr val="dk1"/>
                          </a:solidFill>
                          <a:effectLst/>
                          <a:latin typeface="+mn-lt"/>
                          <a:ea typeface="+mn-ea"/>
                          <a:cs typeface="+mn-cs"/>
                        </a:rPr>
                        <a:t>Managing and Troubleshooting AD Replication</a:t>
                      </a:r>
                      <a:endParaRPr lang="en-US" sz="1400" b="0" i="0" dirty="0" smtClean="0">
                        <a:latin typeface="+mn-lt"/>
                        <a:cs typeface="Segoe UI Light" panose="020B0502040204020203" pitchFamily="34" charset="0"/>
                      </a:endParaRPr>
                    </a:p>
                    <a:p>
                      <a:pPr marL="571500" indent="-571500">
                        <a:tabLst>
                          <a:tab pos="511175" algn="l"/>
                        </a:tabLst>
                      </a:pPr>
                      <a:r>
                        <a:rPr lang="en-US" sz="1100" dirty="0" smtClean="0">
                          <a:latin typeface="Segoe UI Light" panose="020B0502040204020203" pitchFamily="34" charset="0"/>
                          <a:cs typeface="Segoe UI Light" panose="020B0502040204020203" pitchFamily="34" charset="0"/>
                        </a:rPr>
                        <a:t>    	Work with sites, subnets, and Trusts with PowerShell</a:t>
                      </a:r>
                    </a:p>
                  </a:txBody>
                  <a:tcPr marL="68598" marR="68598" marT="25724" marB="25724" anchor="ctr"/>
                </a:tc>
              </a:tr>
              <a:tr h="306325">
                <a:tc>
                  <a:txBody>
                    <a:bodyPr/>
                    <a:lstStyle/>
                    <a:p>
                      <a:pPr marL="573088" indent="-573088">
                        <a:tabLst/>
                      </a:pPr>
                      <a:r>
                        <a:rPr lang="en-US" sz="1400" b="0" i="0" dirty="0" smtClean="0">
                          <a:latin typeface="+mn-lt"/>
                          <a:cs typeface="Segoe UI Light" panose="020B0502040204020203" pitchFamily="34" charset="0"/>
                        </a:rPr>
                        <a:t>07 | Recovery</a:t>
                      </a:r>
                    </a:p>
                    <a:p>
                      <a:pPr marL="573088" indent="-573088">
                        <a:tabLst>
                          <a:tab pos="511175" algn="l"/>
                        </a:tabLst>
                      </a:pPr>
                      <a:r>
                        <a:rPr lang="en-US" sz="1100" dirty="0" smtClean="0">
                          <a:latin typeface="Segoe UI Light" panose="020B0502040204020203" pitchFamily="34" charset="0"/>
                          <a:cs typeface="Segoe UI Light" panose="020B0502040204020203" pitchFamily="34" charset="0"/>
                        </a:rPr>
                        <a:t> 	Prevent accidental deletion using the Recycle</a:t>
                      </a:r>
                      <a:r>
                        <a:rPr lang="en-US" sz="1100" baseline="0" dirty="0" smtClean="0">
                          <a:latin typeface="Segoe UI Light" panose="020B0502040204020203" pitchFamily="34" charset="0"/>
                          <a:cs typeface="Segoe UI Light" panose="020B0502040204020203" pitchFamily="34" charset="0"/>
                        </a:rPr>
                        <a:t> Bin. Recover deleted objects</a:t>
                      </a:r>
                      <a:endParaRPr lang="en-US" sz="1100" dirty="0" smtClean="0">
                        <a:latin typeface="Segoe UI Light" panose="020B0502040204020203" pitchFamily="34" charset="0"/>
                        <a:cs typeface="Segoe UI Light" panose="020B0502040204020203" pitchFamily="34" charset="0"/>
                      </a:endParaRPr>
                    </a:p>
                  </a:txBody>
                  <a:tcPr marL="68598" marR="68598" marT="25724" marB="25724" anchor="ctr"/>
                </a:tc>
              </a:tr>
              <a:tr h="306325">
                <a:tc>
                  <a:txBody>
                    <a:bodyPr/>
                    <a:lstStyle/>
                    <a:p>
                      <a:pPr marL="573088" indent="-573088">
                        <a:tabLst/>
                      </a:pPr>
                      <a:r>
                        <a:rPr lang="en-US" sz="1400" b="0" i="0" dirty="0" smtClean="0">
                          <a:latin typeface="+mn-lt"/>
                          <a:cs typeface="Segoe UI Light" panose="020B0502040204020203" pitchFamily="34" charset="0"/>
                        </a:rPr>
                        <a:t>08 | Deploying Domain Controllers</a:t>
                      </a:r>
                    </a:p>
                    <a:p>
                      <a:pPr marL="573088" indent="-573088">
                        <a:tabLst>
                          <a:tab pos="511175" algn="l"/>
                        </a:tabLst>
                      </a:pPr>
                      <a:r>
                        <a:rPr lang="en-US" sz="1100" dirty="0" smtClean="0">
                          <a:latin typeface="Segoe UI Light" panose="020B0502040204020203" pitchFamily="34" charset="0"/>
                          <a:cs typeface="Segoe UI Light" panose="020B0502040204020203" pitchFamily="34" charset="0"/>
                        </a:rPr>
                        <a:t> 	Learn the alternatives</a:t>
                      </a:r>
                      <a:r>
                        <a:rPr lang="en-US" sz="1100" baseline="0" dirty="0" smtClean="0">
                          <a:latin typeface="Segoe UI Light" panose="020B0502040204020203" pitchFamily="34" charset="0"/>
                          <a:cs typeface="Segoe UI Light" panose="020B0502040204020203" pitchFamily="34" charset="0"/>
                        </a:rPr>
                        <a:t> to using DCPROMO and automate your DC builds</a:t>
                      </a:r>
                      <a:endParaRPr lang="en-US" sz="1100" dirty="0" smtClean="0">
                        <a:latin typeface="Segoe UI Light" panose="020B0502040204020203" pitchFamily="34" charset="0"/>
                        <a:cs typeface="Segoe UI Light" panose="020B0502040204020203" pitchFamily="34" charset="0"/>
                      </a:endParaRPr>
                    </a:p>
                  </a:txBody>
                  <a:tcPr marL="68598" marR="68598" marT="25724" marB="25724" anchor="ctr"/>
                </a:tc>
              </a:tr>
            </a:tbl>
          </a:graphicData>
        </a:graphic>
      </p:graphicFrame>
    </p:spTree>
    <p:extLst>
      <p:ext uri="{BB962C8B-B14F-4D97-AF65-F5344CB8AC3E}">
        <p14:creationId xmlns:p14="http://schemas.microsoft.com/office/powerpoint/2010/main" val="880159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560" y="437893"/>
            <a:ext cx="7773988" cy="556022"/>
          </a:xfrm>
        </p:spPr>
        <p:txBody>
          <a:bodyPr/>
          <a:lstStyle/>
          <a:p>
            <a:r>
              <a:rPr lang="en-US" dirty="0" smtClean="0">
                <a:solidFill>
                  <a:schemeClr val="accent1">
                    <a:alpha val="98824"/>
                  </a:schemeClr>
                </a:solidFill>
              </a:rPr>
              <a:t>Module Overview</a:t>
            </a:r>
            <a:endParaRPr lang="en-US" dirty="0">
              <a:solidFill>
                <a:schemeClr val="accent1">
                  <a:alpha val="98824"/>
                </a:schemeClr>
              </a:solidFill>
            </a:endParaRPr>
          </a:p>
        </p:txBody>
      </p:sp>
      <p:sp>
        <p:nvSpPr>
          <p:cNvPr id="7" name="Content Placeholder 6"/>
          <p:cNvSpPr>
            <a:spLocks noGrp="1"/>
          </p:cNvSpPr>
          <p:nvPr>
            <p:ph idx="1"/>
          </p:nvPr>
        </p:nvSpPr>
        <p:spPr>
          <a:xfrm>
            <a:off x="617846" y="1193079"/>
            <a:ext cx="8643938" cy="3762571"/>
          </a:xfrm>
          <a:prstGeom prst="rect">
            <a:avLst/>
          </a:prstGeom>
        </p:spPr>
        <p:txBody>
          <a:bodyPr>
            <a:normAutofit/>
          </a:bodyPr>
          <a:lstStyle/>
          <a:p>
            <a:pPr marL="457200" indent="-457200">
              <a:buClrTx/>
              <a:buFont typeface="Arial" panose="020B0604020202020204" pitchFamily="34" charset="0"/>
              <a:buChar char="•"/>
            </a:pPr>
            <a:r>
              <a:rPr lang="en-GB" sz="2800" dirty="0" smtClean="0">
                <a:solidFill>
                  <a:srgbClr val="5E5E5E">
                    <a:alpha val="99000"/>
                  </a:srgbClr>
                </a:solidFill>
              </a:rPr>
              <a:t>Creating</a:t>
            </a:r>
          </a:p>
          <a:p>
            <a:pPr marL="457200" indent="-457200">
              <a:buClrTx/>
              <a:buFont typeface="Arial" panose="020B0604020202020204" pitchFamily="34" charset="0"/>
              <a:buChar char="•"/>
            </a:pPr>
            <a:r>
              <a:rPr lang="en-GB" sz="2800" dirty="0" smtClean="0">
                <a:solidFill>
                  <a:srgbClr val="5E5E5E">
                    <a:alpha val="99000"/>
                  </a:srgbClr>
                </a:solidFill>
              </a:rPr>
              <a:t>Updating</a:t>
            </a:r>
          </a:p>
          <a:p>
            <a:pPr marL="457200" indent="-457200">
              <a:buClrTx/>
              <a:buFont typeface="Arial" panose="020B0604020202020204" pitchFamily="34" charset="0"/>
              <a:buChar char="•"/>
            </a:pPr>
            <a:r>
              <a:rPr lang="en-GB" sz="2800" dirty="0" smtClean="0">
                <a:solidFill>
                  <a:srgbClr val="5E5E5E">
                    <a:alpha val="99000"/>
                  </a:srgbClr>
                </a:solidFill>
              </a:rPr>
              <a:t>Deleting</a:t>
            </a:r>
          </a:p>
        </p:txBody>
      </p:sp>
    </p:spTree>
    <p:extLst>
      <p:ext uri="{BB962C8B-B14F-4D97-AF65-F5344CB8AC3E}">
        <p14:creationId xmlns:p14="http://schemas.microsoft.com/office/powerpoint/2010/main" val="12477377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p:txBody>
          <a:bodyPr/>
          <a:lstStyle/>
          <a:p>
            <a:r>
              <a:rPr lang="en-US" dirty="0" smtClean="0"/>
              <a:t>Creating</a:t>
            </a:r>
            <a:endParaRPr lang="en-US" dirty="0"/>
          </a:p>
        </p:txBody>
      </p:sp>
    </p:spTree>
    <p:extLst>
      <p:ext uri="{BB962C8B-B14F-4D97-AF65-F5344CB8AC3E}">
        <p14:creationId xmlns:p14="http://schemas.microsoft.com/office/powerpoint/2010/main" val="36421221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Updating</a:t>
            </a:r>
            <a:endParaRPr lang="en-US" dirty="0"/>
          </a:p>
        </p:txBody>
      </p:sp>
    </p:spTree>
    <p:extLst>
      <p:ext uri="{BB962C8B-B14F-4D97-AF65-F5344CB8AC3E}">
        <p14:creationId xmlns:p14="http://schemas.microsoft.com/office/powerpoint/2010/main" val="26884121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Deleting</a:t>
            </a:r>
            <a:endParaRPr lang="en-US" dirty="0"/>
          </a:p>
        </p:txBody>
      </p:sp>
    </p:spTree>
    <p:extLst>
      <p:ext uri="{BB962C8B-B14F-4D97-AF65-F5344CB8AC3E}">
        <p14:creationId xmlns:p14="http://schemas.microsoft.com/office/powerpoint/2010/main" val="12247406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0798" y="1089953"/>
            <a:ext cx="8363938" cy="3447795"/>
          </a:xfrm>
        </p:spPr>
        <p:txBody>
          <a:bodyPr/>
          <a:lstStyle/>
          <a:p>
            <a:r>
              <a:rPr lang="en-US" sz="2000" u="sng" dirty="0">
                <a:hlinkClick r:id="rId2"/>
              </a:rPr>
              <a:t>http://aka.ms/</a:t>
            </a:r>
            <a:r>
              <a:rPr lang="en-US" sz="2000" u="sng" dirty="0" smtClean="0">
                <a:hlinkClick r:id="rId2"/>
              </a:rPr>
              <a:t>MVAPSAD</a:t>
            </a:r>
            <a:endParaRPr lang="en-US" sz="2000" u="sng" dirty="0" smtClean="0"/>
          </a:p>
          <a:p>
            <a:r>
              <a:rPr lang="en-US" sz="2000" u="sng" dirty="0">
                <a:hlinkClick r:id="rId3"/>
              </a:rPr>
              <a:t>http://</a:t>
            </a:r>
            <a:r>
              <a:rPr lang="en-US" sz="2000" u="sng" dirty="0" smtClean="0">
                <a:hlinkClick r:id="rId3"/>
              </a:rPr>
              <a:t>aka.ms/MVAPremier</a:t>
            </a:r>
            <a:endParaRPr lang="en-US" sz="2000" u="sng" dirty="0" smtClean="0"/>
          </a:p>
          <a:p>
            <a:pPr marL="342900" indent="-342900">
              <a:buFont typeface="Arial"/>
              <a:buChar char="•"/>
            </a:pPr>
            <a:r>
              <a:rPr lang="en-US" sz="2000" dirty="0"/>
              <a:t>Managing Active Directory with Windows PowerShell: TFM, 2nd Edition by Jeffery Hicks (Apr 1, 2011)</a:t>
            </a:r>
          </a:p>
          <a:p>
            <a:pPr marL="342900" indent="-342900">
              <a:buFont typeface="Arial"/>
              <a:buChar char="•"/>
            </a:pPr>
            <a:r>
              <a:rPr lang="en-US" sz="2000" dirty="0"/>
              <a:t>Automating Active Directory Administration with Windows PowerShell 2.0 by Ken St. Cyr and Laura E. Hunter (Jun 28, 2011)</a:t>
            </a:r>
          </a:p>
          <a:p>
            <a:pPr marL="342900" indent="-342900">
              <a:buFont typeface="Arial"/>
              <a:buChar char="•"/>
            </a:pPr>
            <a:r>
              <a:rPr lang="en-US" sz="2000" dirty="0"/>
              <a:t>Learn Active Directory Management in a Month of Lunches by Richard </a:t>
            </a:r>
            <a:r>
              <a:rPr lang="en-US" sz="2000" dirty="0" err="1"/>
              <a:t>Siddaway</a:t>
            </a:r>
            <a:r>
              <a:rPr lang="en-US" sz="2000" dirty="0"/>
              <a:t> (Mar 24, 2014)</a:t>
            </a:r>
          </a:p>
          <a:p>
            <a:r>
              <a:rPr lang="en-US" dirty="0"/>
              <a:t> </a:t>
            </a:r>
          </a:p>
        </p:txBody>
      </p:sp>
      <p:sp>
        <p:nvSpPr>
          <p:cNvPr id="3" name="Title 2"/>
          <p:cNvSpPr>
            <a:spLocks noGrp="1"/>
          </p:cNvSpPr>
          <p:nvPr>
            <p:ph type="title"/>
          </p:nvPr>
        </p:nvSpPr>
        <p:spPr/>
        <p:txBody>
          <a:bodyPr/>
          <a:lstStyle/>
          <a:p>
            <a:r>
              <a:rPr lang="en-US" dirty="0" smtClean="0"/>
              <a:t>Links and books for more information</a:t>
            </a:r>
            <a:endParaRPr lang="en-US" dirty="0"/>
          </a:p>
        </p:txBody>
      </p:sp>
    </p:spTree>
    <p:extLst>
      <p:ext uri="{BB962C8B-B14F-4D97-AF65-F5344CB8AC3E}">
        <p14:creationId xmlns:p14="http://schemas.microsoft.com/office/powerpoint/2010/main" val="1636620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8906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C8F72B3CCC1445BBEB9E79EC25E6F8" ma:contentTypeVersion="" ma:contentTypeDescription="Create a new document." ma:contentTypeScope="" ma:versionID="eecc2efa4f0facf85417677a91f06c3d">
  <xsd:schema xmlns:xsd="http://www.w3.org/2001/XMLSchema" xmlns:xs="http://www.w3.org/2001/XMLSchema" xmlns:p="http://schemas.microsoft.com/office/2006/metadata/properties" xmlns:ns2="B290BE94-59DA-45B5-9C0F-4D83C2848099" targetNamespace="http://schemas.microsoft.com/office/2006/metadata/properties" ma:root="true" ma:fieldsID="f88142b9c15223ac34559f334aac6882" ns2:_="">
    <xsd:import namespace="B290BE94-59DA-45B5-9C0F-4D83C2848099"/>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90BE94-59DA-45B5-9C0F-4D83C2848099"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ntent_x0020_Type xmlns="B290BE94-59DA-45B5-9C0F-4D83C2848099">Slide Presentation</Content_x0020_Type>
    <Status xmlns="B290BE94-59DA-45B5-9C0F-4D83C2848099">Final</Status>
    <Module xmlns="B290BE94-59DA-45B5-9C0F-4D83C2848099">2</Module>
  </documentManagement>
</p:properties>
</file>

<file path=customXml/itemProps1.xml><?xml version="1.0" encoding="utf-8"?>
<ds:datastoreItem xmlns:ds="http://schemas.openxmlformats.org/officeDocument/2006/customXml" ds:itemID="{7C89D96E-363D-4F22-9D5F-215942D86B49}"/>
</file>

<file path=customXml/itemProps2.xml><?xml version="1.0" encoding="utf-8"?>
<ds:datastoreItem xmlns:ds="http://schemas.openxmlformats.org/officeDocument/2006/customXml" ds:itemID="{BAED9006-1FB6-41AD-82C5-380656F61A1E}"/>
</file>

<file path=customXml/itemProps3.xml><?xml version="1.0" encoding="utf-8"?>
<ds:datastoreItem xmlns:ds="http://schemas.openxmlformats.org/officeDocument/2006/customXml" ds:itemID="{D9930B52-E2FA-4636-820B-5BAA5F2C2D92}"/>
</file>

<file path=docProps/app.xml><?xml version="1.0" encoding="utf-8"?>
<Properties xmlns="http://schemas.openxmlformats.org/officeDocument/2006/extended-properties" xmlns:vt="http://schemas.openxmlformats.org/officeDocument/2006/docPropsVTypes">
  <Template/>
  <TotalTime>0</TotalTime>
  <Words>178</Words>
  <Application>Microsoft Office PowerPoint</Application>
  <PresentationFormat>On-screen Show (16:9)</PresentationFormat>
  <Paragraphs>37</Paragraphs>
  <Slides>8</Slides>
  <Notes>2</Notes>
  <HiddenSlides>0</HiddenSlides>
  <MMClips>0</MMClips>
  <ScaleCrop>false</ScaleCrop>
  <HeadingPairs>
    <vt:vector size="6" baseType="variant">
      <vt:variant>
        <vt:lpstr>Fonts Used</vt:lpstr>
      </vt:variant>
      <vt:variant>
        <vt:i4>11</vt:i4>
      </vt:variant>
      <vt:variant>
        <vt:lpstr>Theme</vt:lpstr>
      </vt:variant>
      <vt:variant>
        <vt:i4>7</vt:i4>
      </vt:variant>
      <vt:variant>
        <vt:lpstr>Slide Titles</vt:lpstr>
      </vt:variant>
      <vt:variant>
        <vt:i4>8</vt:i4>
      </vt:variant>
    </vt:vector>
  </HeadingPairs>
  <TitlesOfParts>
    <vt:vector size="26" baseType="lpstr">
      <vt:lpstr>Arial</vt:lpstr>
      <vt:lpstr>Calibri</vt:lpstr>
      <vt:lpstr>Consolas</vt:lpstr>
      <vt:lpstr>Courier New</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PowerPoint Presentation</vt:lpstr>
      <vt:lpstr>Course Modules</vt:lpstr>
      <vt:lpstr>Module Overview</vt:lpstr>
      <vt:lpstr>PowerPoint Presentation</vt:lpstr>
      <vt:lpstr>PowerPoint Presentation</vt:lpstr>
      <vt:lpstr>PowerPoint Presentation</vt:lpstr>
      <vt:lpstr>Links and books for more information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Solutions Presentation Deck</dc:title>
  <dc:creator/>
  <cp:lastModifiedBy/>
  <cp:revision>1</cp:revision>
  <dcterms:created xsi:type="dcterms:W3CDTF">2009-10-07T16:00:10Z</dcterms:created>
  <dcterms:modified xsi:type="dcterms:W3CDTF">2014-10-13T16:55:27Z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0x01010070C8F72B3CCC1445BBEB9E79EC25E6F8</vt:lpwstr>
  </property>
  <property fmtid="{D5CDD505-2E9C-101B-9397-08002B2CF9AE}" pid="3" name="Program">
    <vt:lpwstr>56;#Content development|124caed4-68f7-430b-9a0a-74245f6e20f2</vt:lpwstr>
  </property>
  <property fmtid="{D5CDD505-2E9C-101B-9397-08002B2CF9AE}" pid="4" name="Company Name">
    <vt:lpwstr>159;#MS Virtual Academy|9cc7b190-f7c1-44f2-a798-8659a6fb5fd2</vt:lpwstr>
  </property>
  <property fmtid="{D5CDD505-2E9C-101B-9397-08002B2CF9AE}" pid="5" name="Target Audience">
    <vt:lpwstr>144;#100-200|992e7ac8-5c90-4c79-91a8-38c45a05777e</vt:lpwstr>
  </property>
  <property fmtid="{D5CDD505-2E9C-101B-9397-08002B2CF9AE}" pid="6" name="Product Family">
    <vt:lpwstr>172;#SQL Server|11c0fcda-387f-49db-bb08-704bd938d475</vt:lpwstr>
  </property>
</Properties>
</file>