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theme/theme4.xml" ContentType="application/vnd.openxmlformats-officedocument.theme+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theme/theme5.xml" ContentType="application/vnd.openxmlformats-officedocument.theme+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theme/theme6.xml" ContentType="application/vnd.openxmlformats-officedocument.theme+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56" r:id="rId4"/>
    <p:sldMasterId id="2147483704" r:id="rId5"/>
    <p:sldMasterId id="2147483716" r:id="rId6"/>
    <p:sldMasterId id="2147483730" r:id="rId7"/>
    <p:sldMasterId id="2147483755" r:id="rId8"/>
    <p:sldMasterId id="2147483780" r:id="rId9"/>
    <p:sldMasterId id="2147483805" r:id="rId10"/>
  </p:sldMasterIdLst>
  <p:notesMasterIdLst>
    <p:notesMasterId r:id="rId19"/>
  </p:notesMasterIdLst>
  <p:sldIdLst>
    <p:sldId id="426" r:id="rId11"/>
    <p:sldId id="525" r:id="rId12"/>
    <p:sldId id="427" r:id="rId13"/>
    <p:sldId id="450" r:id="rId14"/>
    <p:sldId id="451" r:id="rId15"/>
    <p:sldId id="452" r:id="rId16"/>
    <p:sldId id="513" r:id="rId17"/>
    <p:sldId id="515" r:id="rId18"/>
  </p:sldIdLst>
  <p:sldSz cx="9144000" cy="5143500" type="screen16x9"/>
  <p:notesSz cx="7010400" cy="9296400"/>
  <p:defaultTex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p:defaultTextStyle>
  <p:extLst>
    <p:ext uri="{EFAFB233-063F-42B5-8137-9DF3F51BA10A}">
      <p15:sldGuideLst xmlns:p15="http://schemas.microsoft.com/office/powerpoint/2012/main">
        <p15:guide id="1" orient="horz" pos="2160" userDrawn="1">
          <p15:clr>
            <a:srgbClr val="A4A3A4"/>
          </p15:clr>
        </p15:guide>
        <p15:guide id="2" pos="2880">
          <p15:clr>
            <a:srgbClr val="A4A3A4"/>
          </p15:clr>
        </p15:guide>
        <p15:guide id="3" orient="horz" pos="1620">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E8F6E4"/>
    <a:srgbClr val="EEEFD7"/>
    <a:srgbClr val="FF33CC"/>
    <a:srgbClr val="BBCDE3"/>
    <a:srgbClr val="B395D8"/>
    <a:srgbClr val="3E8CC6"/>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01" autoAdjust="0"/>
    <p:restoredTop sz="86353" autoAdjust="0"/>
  </p:normalViewPr>
  <p:slideViewPr>
    <p:cSldViewPr snapToGrid="0">
      <p:cViewPr varScale="1">
        <p:scale>
          <a:sx n="122" d="100"/>
          <a:sy n="122" d="100"/>
        </p:scale>
        <p:origin x="408" y="96"/>
      </p:cViewPr>
      <p:guideLst>
        <p:guide orient="horz" pos="2160"/>
        <p:guide pos="2880"/>
        <p:guide orient="horz" pos="1620"/>
      </p:guideLst>
    </p:cSldViewPr>
  </p:slideViewPr>
  <p:outlineViewPr>
    <p:cViewPr>
      <p:scale>
        <a:sx n="33" d="100"/>
        <a:sy n="33" d="100"/>
      </p:scale>
      <p:origin x="258" y="2226"/>
    </p:cViewPr>
  </p:outlin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81" d="100"/>
          <a:sy n="81" d="100"/>
        </p:scale>
        <p:origin x="-3114" y="-108"/>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3.xml"/><Relationship Id="rId18" Type="http://schemas.openxmlformats.org/officeDocument/2006/relationships/slide" Target="slides/slide8.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Master" Target="slideMasters/slideMaster4.xml"/><Relationship Id="rId12" Type="http://schemas.openxmlformats.org/officeDocument/2006/relationships/slide" Target="slides/slide2.xml"/><Relationship Id="rId17" Type="http://schemas.openxmlformats.org/officeDocument/2006/relationships/slide" Target="slides/slide7.xml"/><Relationship Id="rId2" Type="http://schemas.openxmlformats.org/officeDocument/2006/relationships/customXml" Target="../customXml/item2.xml"/><Relationship Id="rId16" Type="http://schemas.openxmlformats.org/officeDocument/2006/relationships/slide" Target="slides/slide6.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1.xml"/><Relationship Id="rId24"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5.xml"/><Relationship Id="rId23" Type="http://schemas.openxmlformats.org/officeDocument/2006/relationships/theme" Target="theme/theme1.xml"/><Relationship Id="rId10" Type="http://schemas.openxmlformats.org/officeDocument/2006/relationships/slideMaster" Target="slideMasters/slideMaster7.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4.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238125"/>
            <a:ext cx="3038475" cy="347663"/>
          </a:xfrm>
          <a:prstGeom prst="rect">
            <a:avLst/>
          </a:prstGeom>
          <a:noFill/>
          <a:ln w="9525">
            <a:noFill/>
            <a:miter lim="800000"/>
            <a:headEnd/>
            <a:tailEnd/>
          </a:ln>
          <a:effectLst/>
        </p:spPr>
        <p:txBody>
          <a:bodyPr vert="horz" wrap="square" lIns="91440" tIns="0" rIns="91440" bIns="0" numCol="1" anchor="t" anchorCtr="0" compatLnSpc="1">
            <a:prstTxWarp prst="textNoShape">
              <a:avLst/>
            </a:prstTxWarp>
          </a:bodyPr>
          <a:lstStyle>
            <a:lvl1pPr algn="l" eaLnBrk="1" hangingPunct="1">
              <a:defRPr sz="1200">
                <a:solidFill>
                  <a:srgbClr val="336699"/>
                </a:solidFill>
                <a:latin typeface="Arial" charset="0"/>
                <a:cs typeface="+mn-cs"/>
              </a:defRPr>
            </a:lvl1pPr>
          </a:lstStyle>
          <a:p>
            <a:pPr>
              <a:defRPr/>
            </a:pPr>
            <a:r>
              <a:rPr lang="en-US" dirty="0"/>
              <a:t>Module 4: Managing Security</a:t>
            </a:r>
          </a:p>
        </p:txBody>
      </p:sp>
      <p:sp>
        <p:nvSpPr>
          <p:cNvPr id="5123" name="Rectangle 3"/>
          <p:cNvSpPr>
            <a:spLocks noGrp="1" noChangeArrowheads="1"/>
          </p:cNvSpPr>
          <p:nvPr>
            <p:ph type="dt" idx="1"/>
          </p:nvPr>
        </p:nvSpPr>
        <p:spPr bwMode="auto">
          <a:xfrm>
            <a:off x="0" y="0"/>
            <a:ext cx="3038475" cy="222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sz="1200">
                <a:latin typeface="Arial" charset="0"/>
                <a:cs typeface="+mn-cs"/>
              </a:defRPr>
            </a:lvl1pPr>
          </a:lstStyle>
          <a:p>
            <a:pPr>
              <a:defRPr/>
            </a:pPr>
            <a:r>
              <a:rPr lang="en-US" dirty="0"/>
              <a:t>Course 2786B</a:t>
            </a:r>
          </a:p>
        </p:txBody>
      </p:sp>
      <p:sp>
        <p:nvSpPr>
          <p:cNvPr id="19460" name="Rectangle 4"/>
          <p:cNvSpPr>
            <a:spLocks noGrp="1" noRot="1" noChangeAspect="1" noChangeArrowheads="1" noTextEdit="1"/>
          </p:cNvSpPr>
          <p:nvPr>
            <p:ph type="sldImg" idx="2"/>
          </p:nvPr>
        </p:nvSpPr>
        <p:spPr bwMode="auto">
          <a:xfrm>
            <a:off x="3946525" y="76200"/>
            <a:ext cx="3370263" cy="1897063"/>
          </a:xfrm>
          <a:prstGeom prst="rect">
            <a:avLst/>
          </a:prstGeom>
          <a:noFill/>
          <a:ln w="9525">
            <a:solidFill>
              <a:srgbClr val="000000"/>
            </a:solidFill>
            <a:miter lim="800000"/>
            <a:headEnd/>
            <a:tailEnd/>
          </a:ln>
        </p:spPr>
      </p:sp>
      <p:sp>
        <p:nvSpPr>
          <p:cNvPr id="5125" name="Rectangle 5"/>
          <p:cNvSpPr>
            <a:spLocks noGrp="1" noChangeArrowheads="1"/>
          </p:cNvSpPr>
          <p:nvPr>
            <p:ph type="body" sz="quarter" idx="3"/>
          </p:nvPr>
        </p:nvSpPr>
        <p:spPr bwMode="auto">
          <a:xfrm>
            <a:off x="314325" y="795338"/>
            <a:ext cx="6286500" cy="82327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5127" name="Rectangle 7"/>
          <p:cNvSpPr>
            <a:spLocks noGrp="1" noChangeArrowheads="1"/>
          </p:cNvSpPr>
          <p:nvPr>
            <p:ph type="sldNum" sz="quarter" idx="5"/>
          </p:nvPr>
        </p:nvSpPr>
        <p:spPr bwMode="auto">
          <a:xfrm>
            <a:off x="3970338" y="8829675"/>
            <a:ext cx="3038475" cy="4651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b="0">
                <a:latin typeface="Arial" charset="0"/>
                <a:cs typeface="+mn-cs"/>
              </a:defRPr>
            </a:lvl1pPr>
          </a:lstStyle>
          <a:p>
            <a:pPr>
              <a:defRPr/>
            </a:pPr>
            <a:fld id="{F7CDD145-17A8-454E-9AC4-066C4616686D}" type="slidenum">
              <a:rPr lang="en-US"/>
              <a:pPr>
                <a:defRPr/>
              </a:pPr>
              <a:t>‹#›</a:t>
            </a:fld>
            <a:endParaRPr lang="en-US" dirty="0"/>
          </a:p>
        </p:txBody>
      </p:sp>
    </p:spTree>
    <p:extLst>
      <p:ext uri="{BB962C8B-B14F-4D97-AF65-F5344CB8AC3E}">
        <p14:creationId xmlns:p14="http://schemas.microsoft.com/office/powerpoint/2010/main" val="2898171260"/>
      </p:ext>
    </p:extLst>
  </p:cSld>
  <p:clrMap bg1="lt1" tx1="dk1" bg2="lt2" tx2="dk2" accent1="accent1" accent2="accent2" accent3="accent3" accent4="accent4" accent5="accent5" accent6="accent6" hlink="hlink" folHlink="folHlink"/>
  <p:hf ftr="0"/>
  <p:notesStyle>
    <a:lvl1pPr algn="l" rtl="0" eaLnBrk="0" fontAlgn="base" hangingPunct="0">
      <a:spcBef>
        <a:spcPct val="0"/>
      </a:spcBef>
      <a:spcAft>
        <a:spcPct val="60000"/>
      </a:spcAft>
      <a:defRPr sz="1000" kern="1200">
        <a:solidFill>
          <a:schemeClr val="tx1"/>
        </a:solidFill>
        <a:latin typeface="Arial" charset="0"/>
        <a:ea typeface="+mn-ea"/>
        <a:cs typeface="+mn-cs"/>
      </a:defRPr>
    </a:lvl1pPr>
    <a:lvl2pPr marL="342900" indent="-114300" algn="l" rtl="0" eaLnBrk="0" fontAlgn="base" hangingPunct="0">
      <a:spcBef>
        <a:spcPct val="0"/>
      </a:spcBef>
      <a:spcAft>
        <a:spcPct val="60000"/>
      </a:spcAft>
      <a:buClr>
        <a:srgbClr val="336699"/>
      </a:buClr>
      <a:buChar char="•"/>
      <a:defRPr sz="1000" kern="1200">
        <a:solidFill>
          <a:schemeClr val="tx1"/>
        </a:solidFill>
        <a:latin typeface="Arial" charset="0"/>
        <a:ea typeface="+mn-ea"/>
        <a:cs typeface="+mn-cs"/>
      </a:defRPr>
    </a:lvl2pPr>
    <a:lvl3pPr marL="914400" algn="l" rtl="0" eaLnBrk="0" fontAlgn="base" hangingPunct="0">
      <a:spcBef>
        <a:spcPct val="0"/>
      </a:spcBef>
      <a:spcAft>
        <a:spcPct val="60000"/>
      </a:spcAft>
      <a:defRPr sz="1000" kern="1200">
        <a:solidFill>
          <a:schemeClr val="tx1"/>
        </a:solidFill>
        <a:latin typeface="Arial" charset="0"/>
        <a:ea typeface="+mn-ea"/>
        <a:cs typeface="+mn-cs"/>
      </a:defRPr>
    </a:lvl3pPr>
    <a:lvl4pPr marL="1371600" algn="l" rtl="0" eaLnBrk="0" fontAlgn="base" hangingPunct="0">
      <a:spcBef>
        <a:spcPct val="0"/>
      </a:spcBef>
      <a:spcAft>
        <a:spcPct val="60000"/>
      </a:spcAft>
      <a:defRPr sz="1000" kern="1200">
        <a:solidFill>
          <a:schemeClr val="tx1"/>
        </a:solidFill>
        <a:latin typeface="Arial" charset="0"/>
        <a:ea typeface="+mn-ea"/>
        <a:cs typeface="+mn-cs"/>
      </a:defRPr>
    </a:lvl4pPr>
    <a:lvl5pPr marL="1828800" algn="l" rtl="0" eaLnBrk="0" fontAlgn="base" hangingPunct="0">
      <a:spcBef>
        <a:spcPct val="0"/>
      </a:spcBef>
      <a:spcAft>
        <a:spcPct val="60000"/>
      </a:spcAft>
      <a:defRPr sz="10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1165026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46525" y="76200"/>
            <a:ext cx="3370263" cy="1897063"/>
          </a:xfrm>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3</a:t>
            </a:fld>
            <a:endParaRPr lang="en-US" dirty="0"/>
          </a:p>
        </p:txBody>
      </p:sp>
    </p:spTree>
    <p:extLst>
      <p:ext uri="{BB962C8B-B14F-4D97-AF65-F5344CB8AC3E}">
        <p14:creationId xmlns:p14="http://schemas.microsoft.com/office/powerpoint/2010/main" val="124773826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6.xml"/></Relationships>
</file>

<file path=ppt/slideLayouts/_rels/slideLayout10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6.xml"/></Relationships>
</file>

<file path=ppt/slideLayouts/_rels/slideLayout10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6.xml"/></Relationships>
</file>

<file path=ppt/slideLayouts/_rels/slideLayout10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6.xml"/></Relationships>
</file>

<file path=ppt/slideLayouts/_rels/slideLayout10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6.xml"/></Relationships>
</file>

<file path=ppt/slideLayouts/_rels/slideLayout10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6.xml"/></Relationships>
</file>

<file path=ppt/slideLayouts/_rels/slideLayout10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6.xml"/></Relationships>
</file>

<file path=ppt/slideLayouts/_rels/slideLayout10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6.xml"/></Relationships>
</file>

<file path=ppt/slideLayouts/_rels/slideLayout10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6.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Master" Target="../slideMasters/slideMaster6.xml"/><Relationship Id="rId5" Type="http://schemas.openxmlformats.org/officeDocument/2006/relationships/image" Target="../media/image14.png"/><Relationship Id="rId4" Type="http://schemas.openxmlformats.org/officeDocument/2006/relationships/image" Target="../media/image13.png"/></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6.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6.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7.xml"/></Relationships>
</file>

<file path=ppt/slideLayouts/_rels/slideLayout1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7.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7.xml"/></Relationships>
</file>

<file path=ppt/slideLayouts/_rels/slideLayout1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7.xml"/></Relationships>
</file>

<file path=ppt/slideLayouts/_rels/slideLayout1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7.xml"/></Relationships>
</file>

<file path=ppt/slideLayouts/_rels/slideLayout1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7.xml"/></Relationships>
</file>

<file path=ppt/slideLayouts/_rels/slideLayout1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7.xml"/></Relationships>
</file>

<file path=ppt/slideLayouts/_rels/slideLayout1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7.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7.xml"/></Relationships>
</file>

<file path=ppt/slideLayouts/_rels/slideLayout13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7.xml"/></Relationships>
</file>

<file path=ppt/slideLayouts/_rels/slideLayout13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7.xml"/></Relationships>
</file>

<file path=ppt/slideLayouts/_rels/slideLayout13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7.xml"/></Relationships>
</file>

<file path=ppt/slideLayouts/_rels/slideLayout13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7.xml"/></Relationships>
</file>

<file path=ppt/slideLayouts/_rels/slideLayout13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7.xml"/></Relationships>
</file>

<file path=ppt/slideLayouts/_rels/slideLayout13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7.xml"/></Relationships>
</file>

<file path=ppt/slideLayouts/_rels/slideLayout13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7.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4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Master" Target="../slideMasters/slideMaster7.xml"/><Relationship Id="rId5" Type="http://schemas.openxmlformats.org/officeDocument/2006/relationships/image" Target="../media/image14.png"/><Relationship Id="rId4" Type="http://schemas.openxmlformats.org/officeDocument/2006/relationships/image" Target="../media/image13.png"/></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4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7.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4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7.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Master" Target="../slideMasters/slideMaster4.xml"/><Relationship Id="rId5" Type="http://schemas.openxmlformats.org/officeDocument/2006/relationships/image" Target="../media/image14.png"/><Relationship Id="rId4" Type="http://schemas.openxmlformats.org/officeDocument/2006/relationships/image" Target="../media/image13.png"/></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5.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Master" Target="../slideMasters/slideMaster5.xml"/><Relationship Id="rId5" Type="http://schemas.openxmlformats.org/officeDocument/2006/relationships/image" Target="../media/image14.png"/><Relationship Id="rId4" Type="http://schemas.openxmlformats.org/officeDocument/2006/relationships/image" Target="../media/image13.png"/></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5.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5.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6.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6.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6.xml"/></Relationships>
</file>

<file path=ppt/slideLayouts/_rels/slideLayout9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6.xml"/></Relationships>
</file>

<file path=ppt/slideLayouts/_rels/slideLayout9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6.xml"/></Relationships>
</file>

<file path=ppt/slideLayouts/_rels/slideLayout9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6.xml"/></Relationships>
</file>

<file path=ppt/slideLayouts/_rels/slideLayout9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6" descr="bckgrd_4.jpg"/>
          <p:cNvPicPr>
            <a:picLocks noChangeAspect="1"/>
          </p:cNvPicPr>
          <p:nvPr/>
        </p:nvPicPr>
        <p:blipFill>
          <a:blip r:embed="rId2" cstate="print"/>
          <a:srcRect/>
          <a:stretch>
            <a:fillRect/>
          </a:stretch>
        </p:blipFill>
        <p:spPr bwMode="auto">
          <a:xfrm>
            <a:off x="-139700" y="0"/>
            <a:ext cx="9283700" cy="5143500"/>
          </a:xfrm>
          <a:prstGeom prst="rect">
            <a:avLst/>
          </a:prstGeom>
          <a:noFill/>
          <a:ln w="9525">
            <a:noFill/>
            <a:miter lim="800000"/>
            <a:headEnd/>
            <a:tailEnd/>
          </a:ln>
        </p:spPr>
      </p:pic>
      <p:sp>
        <p:nvSpPr>
          <p:cNvPr id="726019" name="Rectangle 3"/>
          <p:cNvSpPr>
            <a:spLocks noGrp="1" noChangeArrowheads="1"/>
          </p:cNvSpPr>
          <p:nvPr>
            <p:ph type="ctrTitle" sz="quarter"/>
          </p:nvPr>
        </p:nvSpPr>
        <p:spPr>
          <a:xfrm>
            <a:off x="1" y="34946"/>
            <a:ext cx="7527925" cy="2123658"/>
          </a:xfrm>
          <a:ln algn="ctr"/>
        </p:spPr>
        <p:txBody>
          <a:bodyPr tIns="0" rIns="0" bIns="0">
            <a:spAutoFit/>
          </a:bodyPr>
          <a:lstStyle>
            <a:lvl1pPr algn="r">
              <a:spcBef>
                <a:spcPct val="60000"/>
              </a:spcBef>
              <a:buClr>
                <a:schemeClr val="hlink"/>
              </a:buClr>
              <a:buSzPct val="90000"/>
              <a:buFontTx/>
              <a:buNone/>
              <a:defRPr sz="8000">
                <a:latin typeface="Segoe Light" pitchFamily="34" charset="0"/>
              </a:defRPr>
            </a:lvl1pPr>
          </a:lstStyle>
          <a:p>
            <a:r>
              <a:rPr lang="en-US" smtClean="0"/>
              <a:t>Click to edit Master title style</a:t>
            </a:r>
            <a:endParaRPr lang="en-US"/>
          </a:p>
        </p:txBody>
      </p:sp>
      <p:sp>
        <p:nvSpPr>
          <p:cNvPr id="726020" name="Rectangle 4"/>
          <p:cNvSpPr>
            <a:spLocks noGrp="1" noChangeArrowheads="1"/>
          </p:cNvSpPr>
          <p:nvPr>
            <p:ph type="subTitle" sz="quarter" idx="1"/>
          </p:nvPr>
        </p:nvSpPr>
        <p:spPr>
          <a:xfrm>
            <a:off x="3448050" y="2040731"/>
            <a:ext cx="4152900" cy="772716"/>
          </a:xfrm>
        </p:spPr>
        <p:txBody>
          <a:bodyPr lIns="91440" tIns="45720" rIns="91440" bIns="45720"/>
          <a:lstStyle>
            <a:lvl1pPr marL="0" indent="0" algn="r">
              <a:lnSpc>
                <a:spcPct val="95000"/>
              </a:lnSpc>
              <a:spcBef>
                <a:spcPct val="60000"/>
              </a:spcBef>
              <a:buFontTx/>
              <a:buNone/>
              <a:defRPr sz="2600">
                <a:latin typeface="Segoe Semibold" pitchFamily="34" charset="0"/>
              </a:defRPr>
            </a:lvl1pPr>
          </a:lstStyle>
          <a:p>
            <a:r>
              <a:rPr lang="en-US" smtClean="0"/>
              <a:t>Click to edit Master subtitle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390627" y="1085851"/>
            <a:ext cx="4047274" cy="1767684"/>
          </a:xfrm>
        </p:spPr>
        <p:txBody>
          <a:bodyPr>
            <a:spAutoFit/>
          </a:bodyPr>
          <a:lstStyle>
            <a:lvl1pPr marL="219133" indent="-219133">
              <a:spcBef>
                <a:spcPts val="900"/>
              </a:spcBef>
              <a:buClr>
                <a:schemeClr val="bg2"/>
              </a:buClr>
              <a:buSzPct val="100000"/>
              <a:buFont typeface="Wingdings" pitchFamily="2" charset="2"/>
              <a:buChar char=""/>
              <a:defRPr lang="en-US" sz="2701" kern="1200" spc="-53" baseline="0" dirty="0" smtClean="0">
                <a:gradFill>
                  <a:gsLst>
                    <a:gs pos="1250">
                      <a:schemeClr val="bg2"/>
                    </a:gs>
                    <a:gs pos="100000">
                      <a:schemeClr val="bg2"/>
                    </a:gs>
                  </a:gsLst>
                  <a:lin ang="5400000" scaled="0"/>
                </a:gradFill>
                <a:latin typeface="+mj-lt"/>
                <a:ea typeface="+mn-ea"/>
                <a:cs typeface="+mn-cs"/>
              </a:defRPr>
            </a:lvl1pPr>
            <a:lvl2pPr marL="390629" indent="-171496">
              <a:defRPr sz="1500"/>
            </a:lvl2pPr>
            <a:lvl3pPr marL="514487" indent="-123858">
              <a:tabLst/>
              <a:defRPr sz="1500"/>
            </a:lvl3pPr>
            <a:lvl4pPr marL="647873" indent="-133386">
              <a:defRPr/>
            </a:lvl4pPr>
            <a:lvl5pPr marL="771731" indent="-123858">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4709672" y="1085851"/>
            <a:ext cx="4047274" cy="2044682"/>
          </a:xfrm>
        </p:spPr>
        <p:txBody>
          <a:bodyPr>
            <a:spAutoFit/>
          </a:bodyPr>
          <a:lstStyle>
            <a:lvl1pPr marL="254862" indent="-254862">
              <a:spcBef>
                <a:spcPts val="900"/>
              </a:spcBef>
              <a:buClr>
                <a:schemeClr val="bg2"/>
              </a:buClr>
              <a:buFont typeface="Arial" pitchFamily="34" charset="0"/>
              <a:buChar char="•"/>
              <a:defRPr lang="en-US" sz="2701" kern="1200" spc="-53" baseline="0" dirty="0" smtClean="0">
                <a:gradFill>
                  <a:gsLst>
                    <a:gs pos="1250">
                      <a:schemeClr val="bg2"/>
                    </a:gs>
                    <a:gs pos="100000">
                      <a:schemeClr val="bg2"/>
                    </a:gs>
                  </a:gsLst>
                  <a:lin ang="5400000" scaled="0"/>
                </a:gradFill>
                <a:latin typeface="+mj-lt"/>
                <a:ea typeface="+mn-ea"/>
                <a:cs typeface="+mn-cs"/>
              </a:defRPr>
            </a:lvl1pPr>
            <a:lvl2pPr marL="476377" indent="-257244">
              <a:defRPr lang="en-US" sz="1500" kern="1200" spc="0" baseline="0" dirty="0" smtClean="0">
                <a:gradFill>
                  <a:gsLst>
                    <a:gs pos="1250">
                      <a:schemeClr val="bg2"/>
                    </a:gs>
                    <a:gs pos="100000">
                      <a:schemeClr val="bg2"/>
                    </a:gs>
                  </a:gsLst>
                  <a:lin ang="5400000" scaled="0"/>
                </a:gradFill>
                <a:latin typeface="+mn-lt"/>
                <a:ea typeface="+mn-ea"/>
                <a:cs typeface="+mn-cs"/>
              </a:defRPr>
            </a:lvl2pPr>
            <a:lvl3pPr marL="647873" indent="-257244">
              <a:defRPr lang="en-US" sz="1500" kern="1200" spc="0" baseline="0" dirty="0" smtClean="0">
                <a:gradFill>
                  <a:gsLst>
                    <a:gs pos="1250">
                      <a:schemeClr val="bg2"/>
                    </a:gs>
                    <a:gs pos="100000">
                      <a:schemeClr val="bg2"/>
                    </a:gs>
                  </a:gsLst>
                  <a:lin ang="5400000" scaled="0"/>
                </a:gradFill>
                <a:latin typeface="+mn-lt"/>
                <a:ea typeface="+mn-ea"/>
                <a:cs typeface="+mn-cs"/>
              </a:defRPr>
            </a:lvl3pPr>
            <a:lvl4pPr marL="771731" indent="-257244">
              <a:defRPr lang="en-US" sz="1500" kern="1200" spc="0" baseline="0" dirty="0" smtClean="0">
                <a:gradFill>
                  <a:gsLst>
                    <a:gs pos="1250">
                      <a:schemeClr val="bg2"/>
                    </a:gs>
                    <a:gs pos="100000">
                      <a:schemeClr val="bg2"/>
                    </a:gs>
                  </a:gsLst>
                  <a:lin ang="5400000" scaled="0"/>
                </a:gradFill>
                <a:latin typeface="+mn-lt"/>
                <a:ea typeface="+mn-ea"/>
                <a:cs typeface="+mn-cs"/>
              </a:defRPr>
            </a:lvl4pPr>
            <a:lvl5pPr marL="905116" indent="-257244">
              <a:defRPr lang="en-US" sz="1500" kern="1200" spc="0" baseline="0" dirty="0">
                <a:gradFill>
                  <a:gsLst>
                    <a:gs pos="1250">
                      <a:schemeClr val="bg2"/>
                    </a:gs>
                    <a:gs pos="100000">
                      <a:schemeClr val="bg2"/>
                    </a:gs>
                  </a:gsLst>
                  <a:lin ang="5400000" scaled="0"/>
                </a:gradFill>
                <a:latin typeface="+mn-lt"/>
                <a:ea typeface="+mn-ea"/>
                <a:cs typeface="+mn-cs"/>
              </a:defRPr>
            </a:lvl5pPr>
          </a:lstStyle>
          <a:p>
            <a:pPr marL="219133" marR="0" lvl="0"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Click to edit Master text styles</a:t>
            </a:r>
          </a:p>
          <a:p>
            <a:pPr marL="219133" marR="0" lvl="1"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Second level</a:t>
            </a:r>
          </a:p>
          <a:p>
            <a:pPr marL="219133" marR="0" lvl="2"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Third level</a:t>
            </a:r>
          </a:p>
          <a:p>
            <a:pPr marL="219133" marR="0" lvl="3"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Fourth level</a:t>
            </a:r>
          </a:p>
          <a:p>
            <a:pPr marL="219133" marR="0" lvl="4"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390627" y="4799668"/>
            <a:ext cx="420624" cy="164592"/>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4665973"/>
            <a:ext cx="1397960" cy="431984"/>
          </a:xfrm>
          <a:prstGeom prst="rect">
            <a:avLst/>
          </a:prstGeom>
        </p:spPr>
      </p:pic>
    </p:spTree>
    <p:extLst>
      <p:ext uri="{BB962C8B-B14F-4D97-AF65-F5344CB8AC3E}">
        <p14:creationId xmlns:p14="http://schemas.microsoft.com/office/powerpoint/2010/main" val="3228516396"/>
      </p:ext>
    </p:extLst>
  </p:cSld>
  <p:clrMapOvr>
    <a:masterClrMapping/>
  </p:clrMapOvr>
  <p:transition>
    <p:fade/>
  </p:transition>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390627" y="1085851"/>
            <a:ext cx="4076211" cy="1246495"/>
          </a:xfrm>
          <a:prstGeom prst="rect">
            <a:avLst/>
          </a:prstGeom>
        </p:spPr>
        <p:txBody>
          <a:bodyPr>
            <a:noAutofit/>
          </a:bodyPr>
          <a:lstStyle>
            <a:lvl1pPr marL="0" indent="0">
              <a:buNone/>
              <a:defRPr sz="3001" b="0" cap="none" baseline="0">
                <a:gradFill>
                  <a:gsLst>
                    <a:gs pos="100000">
                      <a:schemeClr val="tx2"/>
                    </a:gs>
                    <a:gs pos="0">
                      <a:schemeClr val="tx2"/>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6" name="Content Placeholder 5"/>
          <p:cNvSpPr>
            <a:spLocks noGrp="1"/>
          </p:cNvSpPr>
          <p:nvPr>
            <p:ph sz="quarter" idx="4"/>
          </p:nvPr>
        </p:nvSpPr>
        <p:spPr>
          <a:xfrm>
            <a:off x="4642321" y="1261429"/>
            <a:ext cx="4114627" cy="249299"/>
          </a:xfrm>
          <a:prstGeom prst="rect">
            <a:avLst/>
          </a:prstGeom>
        </p:spPr>
        <p:txBody>
          <a:bodyPr>
            <a:noAutofit/>
          </a:bodyPr>
          <a:lstStyle>
            <a:lvl1pPr marL="0" indent="0">
              <a:spcBef>
                <a:spcPts val="900"/>
              </a:spcBef>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10" name="Slide Number Placeholder 9"/>
          <p:cNvSpPr>
            <a:spLocks noGrp="1"/>
          </p:cNvSpPr>
          <p:nvPr>
            <p:ph type="sldNum" sz="quarter" idx="12"/>
          </p:nvPr>
        </p:nvSpPr>
        <p:spPr>
          <a:xfrm>
            <a:off x="390627" y="4799668"/>
            <a:ext cx="420624" cy="164592"/>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4665973"/>
            <a:ext cx="1397960" cy="431984"/>
          </a:xfrm>
          <a:prstGeom prst="rect">
            <a:avLst/>
          </a:prstGeom>
        </p:spPr>
      </p:pic>
    </p:spTree>
    <p:extLst>
      <p:ext uri="{BB962C8B-B14F-4D97-AF65-F5344CB8AC3E}">
        <p14:creationId xmlns:p14="http://schemas.microsoft.com/office/powerpoint/2010/main" val="869472064"/>
      </p:ext>
    </p:extLst>
  </p:cSld>
  <p:clrMapOvr>
    <a:masterClrMapping/>
  </p:clrMapOvr>
  <p:timing>
    <p:tnLst>
      <p:par>
        <p:cTn id="1" dur="indefinite" restart="never" nodeType="tmRoot"/>
      </p:par>
    </p:tnLst>
  </p:timing>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4657748" y="0"/>
            <a:ext cx="4486252" cy="5143500"/>
          </a:xfrm>
        </p:spPr>
        <p:txBody>
          <a:bodyPr lIns="182880" anchor="ctr"/>
          <a:lstStyle>
            <a:lvl1pPr marL="0" indent="0" algn="l">
              <a:buNone/>
              <a:defRPr/>
            </a:lvl1pPr>
          </a:lstStyle>
          <a:p>
            <a:r>
              <a:rPr lang="en-US" dirty="0" smtClean="0"/>
              <a:t>Click to insert photo.</a:t>
            </a:r>
            <a:endParaRPr lang="en-US" dirty="0"/>
          </a:p>
        </p:txBody>
      </p:sp>
      <p:sp>
        <p:nvSpPr>
          <p:cNvPr id="3" name="Text Placeholder 2"/>
          <p:cNvSpPr>
            <a:spLocks noGrp="1"/>
          </p:cNvSpPr>
          <p:nvPr>
            <p:ph type="body" idx="1" hasCustomPrompt="1"/>
          </p:nvPr>
        </p:nvSpPr>
        <p:spPr>
          <a:xfrm>
            <a:off x="390627" y="1085851"/>
            <a:ext cx="4076211" cy="883832"/>
          </a:xfrm>
          <a:prstGeom prst="rect">
            <a:avLst/>
          </a:prstGeom>
        </p:spPr>
        <p:txBody>
          <a:bodyPr>
            <a:noAutofit/>
          </a:bodyPr>
          <a:lstStyle>
            <a:lvl1pPr marL="0" indent="0">
              <a:buNone/>
              <a:defRPr sz="3001" b="0" cap="none" baseline="0">
                <a:gradFill>
                  <a:gsLst>
                    <a:gs pos="100000">
                      <a:schemeClr val="tx2"/>
                    </a:gs>
                    <a:gs pos="0">
                      <a:schemeClr val="tx2"/>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10" name="Slide Number Placeholder 9"/>
          <p:cNvSpPr>
            <a:spLocks noGrp="1"/>
          </p:cNvSpPr>
          <p:nvPr>
            <p:ph type="sldNum" sz="quarter" idx="12"/>
          </p:nvPr>
        </p:nvSpPr>
        <p:spPr>
          <a:xfrm>
            <a:off x="390627" y="4799668"/>
            <a:ext cx="420624" cy="164592"/>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sp>
        <p:nvSpPr>
          <p:cNvPr id="9" name="Content Placeholder 5"/>
          <p:cNvSpPr>
            <a:spLocks noGrp="1"/>
          </p:cNvSpPr>
          <p:nvPr>
            <p:ph sz="quarter" idx="13"/>
          </p:nvPr>
        </p:nvSpPr>
        <p:spPr>
          <a:xfrm>
            <a:off x="390628" y="2051239"/>
            <a:ext cx="4084187" cy="457049"/>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4665973"/>
            <a:ext cx="1397960" cy="431984"/>
          </a:xfrm>
          <a:prstGeom prst="rect">
            <a:avLst/>
          </a:prstGeom>
        </p:spPr>
      </p:pic>
    </p:spTree>
    <p:extLst>
      <p:ext uri="{BB962C8B-B14F-4D97-AF65-F5344CB8AC3E}">
        <p14:creationId xmlns:p14="http://schemas.microsoft.com/office/powerpoint/2010/main" val="2942320675"/>
      </p:ext>
    </p:extLst>
  </p:cSld>
  <p:clrMapOvr>
    <a:masterClrMapping/>
  </p:clrMapOvr>
  <p:timing>
    <p:tnLst>
      <p:par>
        <p:cTn id="1" dur="indefinite" restart="never" nodeType="tmRoot"/>
      </p:par>
    </p:tnLst>
  </p:timing>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664784" y="1085851"/>
            <a:ext cx="4076211" cy="883832"/>
          </a:xfrm>
          <a:prstGeom prst="rect">
            <a:avLst/>
          </a:prstGeom>
        </p:spPr>
        <p:txBody>
          <a:bodyPr>
            <a:noAutofit/>
          </a:bodyPr>
          <a:lstStyle>
            <a:lvl1pPr marL="0" indent="0">
              <a:buNone/>
              <a:defRPr sz="3001" b="0" cap="none" baseline="0">
                <a:gradFill>
                  <a:gsLst>
                    <a:gs pos="100000">
                      <a:schemeClr val="tx2"/>
                    </a:gs>
                    <a:gs pos="0">
                      <a:schemeClr val="tx2"/>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9" name="Content Placeholder 5"/>
          <p:cNvSpPr>
            <a:spLocks noGrp="1"/>
          </p:cNvSpPr>
          <p:nvPr>
            <p:ph sz="quarter" idx="13"/>
          </p:nvPr>
        </p:nvSpPr>
        <p:spPr>
          <a:xfrm>
            <a:off x="4664784" y="2051239"/>
            <a:ext cx="4084187" cy="457049"/>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4486252" cy="5143500"/>
          </a:xfrm>
        </p:spPr>
        <p:txBody>
          <a:bodyPr lIns="182880" anchor="ctr"/>
          <a:lstStyle>
            <a:lvl1pPr marL="0" indent="0" algn="l">
              <a:buNone/>
              <a:defRPr/>
            </a:lvl1pPr>
          </a:lstStyle>
          <a:p>
            <a:r>
              <a:rPr lang="en-US" dirty="0" smtClean="0"/>
              <a:t>Click to insert photo.</a:t>
            </a:r>
            <a:endParaRPr lang="en-US" dirty="0"/>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4665973"/>
            <a:ext cx="1397960" cy="431984"/>
          </a:xfrm>
          <a:prstGeom prst="rect">
            <a:avLst/>
          </a:prstGeom>
        </p:spPr>
      </p:pic>
    </p:spTree>
    <p:extLst>
      <p:ext uri="{BB962C8B-B14F-4D97-AF65-F5344CB8AC3E}">
        <p14:creationId xmlns:p14="http://schemas.microsoft.com/office/powerpoint/2010/main" val="2729593238"/>
      </p:ext>
    </p:extLst>
  </p:cSld>
  <p:clrMapOvr>
    <a:masterClrMapping/>
  </p:clrMapOvr>
  <p:timing>
    <p:tnLst>
      <p:par>
        <p:cTn id="1" dur="indefinite" restart="never" nodeType="tmRoot"/>
      </p:par>
    </p:tnLst>
  </p:timing>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7145" y="0"/>
            <a:ext cx="4491017" cy="51435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390627" y="1085851"/>
            <a:ext cx="3925323" cy="1246495"/>
          </a:xfrm>
          <a:prstGeom prst="rect">
            <a:avLst/>
          </a:prstGeom>
        </p:spPr>
        <p:txBody>
          <a:bodyPr>
            <a:noAutofit/>
          </a:bodyPr>
          <a:lstStyle>
            <a:lvl1pPr marL="0" indent="0">
              <a:buNone/>
              <a:defRPr sz="3001" b="0" cap="none" baseline="0">
                <a:gradFill>
                  <a:gsLst>
                    <a:gs pos="100000">
                      <a:schemeClr val="bg1"/>
                    </a:gs>
                    <a:gs pos="0">
                      <a:schemeClr val="bg1"/>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6" name="Content Placeholder 5"/>
          <p:cNvSpPr>
            <a:spLocks noGrp="1"/>
          </p:cNvSpPr>
          <p:nvPr>
            <p:ph sz="quarter" idx="4"/>
          </p:nvPr>
        </p:nvSpPr>
        <p:spPr>
          <a:xfrm>
            <a:off x="4642321" y="1261429"/>
            <a:ext cx="4114627" cy="249299"/>
          </a:xfrm>
          <a:prstGeom prst="rect">
            <a:avLst/>
          </a:prstGeom>
        </p:spPr>
        <p:txBody>
          <a:bodyPr>
            <a:noAutofit/>
          </a:bodyPr>
          <a:lstStyle>
            <a:lvl1pPr marL="0" indent="0">
              <a:spcBef>
                <a:spcPts val="900"/>
              </a:spcBef>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4665973"/>
            <a:ext cx="1397960" cy="431984"/>
          </a:xfrm>
          <a:prstGeom prst="rect">
            <a:avLst/>
          </a:prstGeom>
        </p:spPr>
      </p:pic>
    </p:spTree>
    <p:extLst>
      <p:ext uri="{BB962C8B-B14F-4D97-AF65-F5344CB8AC3E}">
        <p14:creationId xmlns:p14="http://schemas.microsoft.com/office/powerpoint/2010/main" val="4118402901"/>
      </p:ext>
    </p:extLst>
  </p:cSld>
  <p:clrMapOvr>
    <a:masterClrMapping/>
  </p:clrMapOvr>
  <p:timing>
    <p:tnLst>
      <p:par>
        <p:cTn id="1" dur="indefinite" restart="never" nodeType="tmRoot"/>
      </p:par>
    </p:tnLst>
  </p:timing>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4657748" y="0"/>
            <a:ext cx="4486252" cy="5143500"/>
          </a:xfrm>
        </p:spPr>
        <p:txBody>
          <a:bodyPr lIns="182880" anchor="ctr"/>
          <a:lstStyle>
            <a:lvl1pPr marL="0" indent="0" algn="l">
              <a:buNone/>
              <a:defRPr/>
            </a:lvl1pPr>
          </a:lstStyle>
          <a:p>
            <a:r>
              <a:rPr lang="en-US" dirty="0" smtClean="0"/>
              <a:t>Click to insert photo.</a:t>
            </a:r>
            <a:endParaRPr lang="en-US" dirty="0"/>
          </a:p>
        </p:txBody>
      </p:sp>
      <p:sp>
        <p:nvSpPr>
          <p:cNvPr id="7" name="Rectangle 6"/>
          <p:cNvSpPr/>
          <p:nvPr userDrawn="1"/>
        </p:nvSpPr>
        <p:spPr bwMode="white">
          <a:xfrm>
            <a:off x="0" y="0"/>
            <a:ext cx="4666084" cy="51435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390627" y="1085851"/>
            <a:ext cx="4076211" cy="883832"/>
          </a:xfrm>
          <a:prstGeom prst="rect">
            <a:avLst/>
          </a:prstGeom>
        </p:spPr>
        <p:txBody>
          <a:bodyPr>
            <a:noAutofit/>
          </a:bodyPr>
          <a:lstStyle>
            <a:lvl1pPr marL="0" indent="0">
              <a:buNone/>
              <a:defRPr sz="3001" b="0" cap="none" baseline="0">
                <a:gradFill>
                  <a:gsLst>
                    <a:gs pos="100000">
                      <a:schemeClr val="bg1"/>
                    </a:gs>
                    <a:gs pos="0">
                      <a:schemeClr val="bg1"/>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9" name="Content Placeholder 5"/>
          <p:cNvSpPr>
            <a:spLocks noGrp="1"/>
          </p:cNvSpPr>
          <p:nvPr>
            <p:ph sz="quarter" idx="13"/>
          </p:nvPr>
        </p:nvSpPr>
        <p:spPr>
          <a:xfrm>
            <a:off x="390628" y="2051239"/>
            <a:ext cx="4084187" cy="457049"/>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1"/>
                    </a:gs>
                    <a:gs pos="0">
                      <a:schemeClr val="bg1"/>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4665973"/>
            <a:ext cx="1397960" cy="431984"/>
          </a:xfrm>
          <a:prstGeom prst="rect">
            <a:avLst/>
          </a:prstGeom>
        </p:spPr>
      </p:pic>
    </p:spTree>
    <p:extLst>
      <p:ext uri="{BB962C8B-B14F-4D97-AF65-F5344CB8AC3E}">
        <p14:creationId xmlns:p14="http://schemas.microsoft.com/office/powerpoint/2010/main" val="3138601820"/>
      </p:ext>
    </p:extLst>
  </p:cSld>
  <p:clrMapOvr>
    <a:masterClrMapping/>
  </p:clrMapOvr>
  <p:timing>
    <p:tnLst>
      <p:par>
        <p:cTn id="1" dur="indefinite" restart="never" nodeType="tmRoot"/>
      </p:par>
    </p:tnLst>
  </p:timing>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4476726" y="0"/>
            <a:ext cx="4667274" cy="51435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4664784" y="1085851"/>
            <a:ext cx="4076211" cy="883832"/>
          </a:xfrm>
          <a:prstGeom prst="rect">
            <a:avLst/>
          </a:prstGeom>
        </p:spPr>
        <p:txBody>
          <a:bodyPr>
            <a:noAutofit/>
          </a:bodyPr>
          <a:lstStyle>
            <a:lvl1pPr marL="0" indent="0">
              <a:buNone/>
              <a:defRPr sz="3001" b="0" cap="none" baseline="0">
                <a:gradFill>
                  <a:gsLst>
                    <a:gs pos="100000">
                      <a:schemeClr val="bg1"/>
                    </a:gs>
                    <a:gs pos="0">
                      <a:schemeClr val="bg1"/>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9" name="Content Placeholder 5"/>
          <p:cNvSpPr>
            <a:spLocks noGrp="1"/>
          </p:cNvSpPr>
          <p:nvPr>
            <p:ph sz="quarter" idx="13"/>
          </p:nvPr>
        </p:nvSpPr>
        <p:spPr>
          <a:xfrm>
            <a:off x="4664784" y="2051239"/>
            <a:ext cx="4084187" cy="457049"/>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1"/>
                    </a:gs>
                    <a:gs pos="0">
                      <a:schemeClr val="bg1"/>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4486252" cy="51435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77284" y="4500395"/>
            <a:ext cx="1682813" cy="533119"/>
          </a:xfrm>
          <a:prstGeom prst="rect">
            <a:avLst/>
          </a:prstGeom>
        </p:spPr>
      </p:pic>
    </p:spTree>
    <p:extLst>
      <p:ext uri="{BB962C8B-B14F-4D97-AF65-F5344CB8AC3E}">
        <p14:creationId xmlns:p14="http://schemas.microsoft.com/office/powerpoint/2010/main" val="397318014"/>
      </p:ext>
    </p:extLst>
  </p:cSld>
  <p:clrMapOvr>
    <a:masterClrMapping/>
  </p:clrMapOvr>
  <p:timing>
    <p:tnLst>
      <p:par>
        <p:cTn id="1" dur="indefinite" restart="never" nodeType="tmRoot"/>
      </p:par>
    </p:tnLst>
  </p:timing>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642937"/>
            <a:ext cx="9144000" cy="384333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390627" y="1018541"/>
            <a:ext cx="8366320" cy="2147305"/>
          </a:xfrm>
          <a:prstGeom prst="rect">
            <a:avLst/>
          </a:prstGeom>
        </p:spPr>
        <p:txBody>
          <a:bodyPr>
            <a:normAutofit/>
          </a:bodyPr>
          <a:lstStyle>
            <a:lvl1pPr marL="0" indent="0">
              <a:lnSpc>
                <a:spcPct val="90000"/>
              </a:lnSpc>
              <a:buNone/>
              <a:defRPr sz="4801">
                <a:gradFill>
                  <a:gsLst>
                    <a:gs pos="100000">
                      <a:schemeClr val="bg1"/>
                    </a:gs>
                    <a:gs pos="0">
                      <a:schemeClr val="bg1"/>
                    </a:gs>
                  </a:gsLst>
                  <a:lin ang="5400000" scaled="0"/>
                </a:gradFill>
                <a:latin typeface="+mj-lt"/>
              </a:defRPr>
            </a:lvl1pPr>
            <a:lvl2pPr>
              <a:defRPr sz="4801">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390627" y="4799668"/>
            <a:ext cx="420624" cy="164592"/>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sp>
        <p:nvSpPr>
          <p:cNvPr id="11" name="Content Placeholder 4"/>
          <p:cNvSpPr>
            <a:spLocks noGrp="1"/>
          </p:cNvSpPr>
          <p:nvPr>
            <p:ph sz="quarter" idx="13"/>
          </p:nvPr>
        </p:nvSpPr>
        <p:spPr>
          <a:xfrm>
            <a:off x="390627" y="3257551"/>
            <a:ext cx="8366320" cy="353060"/>
          </a:xfrm>
          <a:prstGeom prst="rect">
            <a:avLst/>
          </a:prstGeom>
        </p:spPr>
        <p:txBody>
          <a:bodyPr>
            <a:normAutofit/>
          </a:bodyPr>
          <a:lstStyle>
            <a:lvl1pPr marL="0" indent="0">
              <a:lnSpc>
                <a:spcPct val="90000"/>
              </a:lnSpc>
              <a:buNone/>
              <a:defRPr sz="2701">
                <a:gradFill>
                  <a:gsLst>
                    <a:gs pos="100000">
                      <a:schemeClr val="bg1"/>
                    </a:gs>
                    <a:gs pos="0">
                      <a:schemeClr val="bg1"/>
                    </a:gs>
                  </a:gsLst>
                  <a:lin ang="5400000" scaled="0"/>
                </a:gradFill>
                <a:latin typeface="+mj-lt"/>
              </a:defRPr>
            </a:lvl1pPr>
            <a:lvl2pPr>
              <a:defRPr sz="4801">
                <a:solidFill>
                  <a:schemeClr val="tx2"/>
                </a:solidFill>
                <a:latin typeface="+mn-lt"/>
              </a:defRPr>
            </a:lvl2pPr>
          </a:lstStyle>
          <a:p>
            <a:pPr lvl="0"/>
            <a:r>
              <a:rPr lang="en-US" smtClean="0"/>
              <a:t>Click to edit Master text styles</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4665973"/>
            <a:ext cx="1397960" cy="431984"/>
          </a:xfrm>
          <a:prstGeom prst="rect">
            <a:avLst/>
          </a:prstGeom>
        </p:spPr>
      </p:pic>
    </p:spTree>
    <p:extLst>
      <p:ext uri="{BB962C8B-B14F-4D97-AF65-F5344CB8AC3E}">
        <p14:creationId xmlns:p14="http://schemas.microsoft.com/office/powerpoint/2010/main" val="1439685450"/>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390627" y="4799668"/>
            <a:ext cx="420624" cy="164592"/>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4665973"/>
            <a:ext cx="1397960" cy="431984"/>
          </a:xfrm>
          <a:prstGeom prst="rect">
            <a:avLst/>
          </a:prstGeom>
        </p:spPr>
      </p:pic>
    </p:spTree>
    <p:extLst>
      <p:ext uri="{BB962C8B-B14F-4D97-AF65-F5344CB8AC3E}">
        <p14:creationId xmlns:p14="http://schemas.microsoft.com/office/powerpoint/2010/main" val="697079200"/>
      </p:ext>
    </p:extLst>
  </p:cSld>
  <p:clrMapOvr>
    <a:masterClrMapping/>
  </p:clrMapOvr>
  <p:transition>
    <p:fade/>
  </p:transition>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93403534"/>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4033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8789" y="0"/>
            <a:ext cx="5680075" cy="4033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866955"/>
            <a:ext cx="9144000" cy="4276545"/>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388840" y="1085851"/>
            <a:ext cx="8366320" cy="1491178"/>
          </a:xfrm>
        </p:spPr>
        <p:txBody>
          <a:bodyPr/>
          <a:lstStyle>
            <a:lvl1pPr marL="0" indent="0">
              <a:lnSpc>
                <a:spcPct val="95000"/>
              </a:lnSpc>
              <a:buNone/>
              <a:defRPr sz="2401">
                <a:gradFill>
                  <a:gsLst>
                    <a:gs pos="1250">
                      <a:srgbClr val="000000"/>
                    </a:gs>
                    <a:gs pos="100000">
                      <a:srgbClr val="000000"/>
                    </a:gs>
                  </a:gsLst>
                  <a:lin ang="5400000" scaled="0"/>
                </a:gradFill>
                <a:latin typeface="Consolas" pitchFamily="49" charset="0"/>
                <a:cs typeface="Consolas" pitchFamily="49" charset="0"/>
              </a:defRPr>
            </a:lvl1pPr>
            <a:lvl2pPr marL="254862"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429931"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599044"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772922"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9928145"/>
      </p:ext>
    </p:extLst>
  </p:cSld>
  <p:clrMapOvr>
    <a:masterClrMapping/>
  </p:clrMapOvr>
  <p:transition>
    <p:fade/>
  </p:transition>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390627" y="171451"/>
            <a:ext cx="8366320" cy="498598"/>
          </a:xfrm>
        </p:spPr>
        <p:txBody>
          <a:bodyPr/>
          <a:lstStyle>
            <a:lvl1pPr>
              <a:defRPr sz="3601"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389436" y="1085849"/>
            <a:ext cx="8363938" cy="1532727"/>
          </a:xfrm>
          <a:prstGeom prst="rect">
            <a:avLst/>
          </a:prstGeom>
        </p:spPr>
        <p:txBody>
          <a:bodyPr/>
          <a:lstStyle>
            <a:lvl1pPr marL="257244" indent="-257244">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471613" indent="-21437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685983" indent="-21437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857479" indent="-171496">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028974" indent="-171496">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2" y="4679158"/>
            <a:ext cx="9144001" cy="464344"/>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2701" spc="-38"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2407044626"/>
      </p:ext>
    </p:extLst>
  </p:cSld>
  <p:clrMapOvr>
    <a:masterClrMapping/>
  </p:clrMapOvr>
  <p:transition>
    <p:fade/>
  </p:transition>
  <p:timing>
    <p:tnLst>
      <p:par>
        <p:cTn id="1" dur="indefinite" restart="never" nodeType="tmRoot"/>
      </p:par>
    </p:tnLst>
  </p:timing>
</p:sldLayout>
</file>

<file path=ppt/slideLayouts/slideLayout112.xml><?xml version="1.0" encoding="utf-8"?>
<p:sldLayout xmlns:a="http://schemas.openxmlformats.org/drawingml/2006/main" xmlns:r="http://schemas.openxmlformats.org/officeDocument/2006/relationships" xmlns:p="http://schemas.openxmlformats.org/presentationml/2006/main" userDrawn="1">
  <p:cSld name="Title and Content">
    <p:bg>
      <p:bgPr>
        <a:blipFill rotWithShape="1">
          <a:blip r:embed="rId2" cstate="prin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2" y="1178723"/>
            <a:ext cx="8494713" cy="1964432"/>
          </a:xfrm>
          <a:prstGeom prst="rect">
            <a:avLst/>
          </a:prstGeom>
          <a:noFill/>
        </p:spPr>
        <p:txBody>
          <a:bodyPr wrap="square" rtlCol="0">
            <a:spAutoFit/>
          </a:bodyPr>
          <a:lstStyle>
            <a:lvl1pPr algn="l" defTabSz="685955" rtl="0" fontAlgn="auto">
              <a:lnSpc>
                <a:spcPct val="90000"/>
              </a:lnSpc>
              <a:spcBef>
                <a:spcPct val="20000"/>
              </a:spcBef>
              <a:spcAft>
                <a:spcPts val="0"/>
              </a:spcAft>
              <a:buSzPct val="90000"/>
              <a:buFontTx/>
              <a:buBlip>
                <a:blip r:embed="rId3"/>
              </a:buBlip>
              <a:defRPr lang="en-US" sz="2401" kern="1200" dirty="0" smtClean="0">
                <a:solidFill>
                  <a:schemeClr val="bg2">
                    <a:lumMod val="75000"/>
                    <a:lumOff val="25000"/>
                  </a:schemeClr>
                </a:solidFill>
                <a:latin typeface="Segoe"/>
                <a:ea typeface="+mn-ea"/>
                <a:cs typeface="+mn-cs"/>
              </a:defRPr>
            </a:lvl1pPr>
            <a:lvl2pPr algn="l" defTabSz="685955" rtl="0" fontAlgn="auto">
              <a:lnSpc>
                <a:spcPct val="90000"/>
              </a:lnSpc>
              <a:spcBef>
                <a:spcPct val="20000"/>
              </a:spcBef>
              <a:spcAft>
                <a:spcPts val="0"/>
              </a:spcAft>
              <a:buSzPct val="90000"/>
              <a:buFontTx/>
              <a:buBlip>
                <a:blip r:embed="rId4"/>
              </a:buBlip>
              <a:defRPr lang="en-US" sz="2401" kern="1200" dirty="0" smtClean="0">
                <a:solidFill>
                  <a:schemeClr val="bg2">
                    <a:lumMod val="75000"/>
                    <a:lumOff val="25000"/>
                  </a:schemeClr>
                </a:solidFill>
                <a:latin typeface="Segoe"/>
                <a:ea typeface="+mn-ea"/>
                <a:cs typeface="+mn-cs"/>
              </a:defRPr>
            </a:lvl2pPr>
            <a:lvl3pPr algn="l" defTabSz="685955" rtl="0" fontAlgn="auto">
              <a:lnSpc>
                <a:spcPct val="90000"/>
              </a:lnSpc>
              <a:spcBef>
                <a:spcPct val="20000"/>
              </a:spcBef>
              <a:spcAft>
                <a:spcPts val="0"/>
              </a:spcAft>
              <a:buSzPct val="90000"/>
              <a:defRPr lang="en-US" sz="2401" kern="1200" dirty="0" smtClean="0">
                <a:solidFill>
                  <a:schemeClr val="bg2">
                    <a:lumMod val="75000"/>
                    <a:lumOff val="25000"/>
                  </a:schemeClr>
                </a:solidFill>
                <a:latin typeface="Segoe"/>
                <a:ea typeface="+mn-ea"/>
                <a:cs typeface="+mn-cs"/>
              </a:defRPr>
            </a:lvl3pPr>
            <a:lvl4pPr algn="l" defTabSz="685955" rtl="0" fontAlgn="auto">
              <a:lnSpc>
                <a:spcPct val="90000"/>
              </a:lnSpc>
              <a:spcBef>
                <a:spcPct val="20000"/>
              </a:spcBef>
              <a:spcAft>
                <a:spcPts val="0"/>
              </a:spcAft>
              <a:buSzPct val="90000"/>
              <a:defRPr lang="en-US" sz="2401" kern="1200" dirty="0" smtClean="0">
                <a:solidFill>
                  <a:schemeClr val="bg2">
                    <a:lumMod val="75000"/>
                    <a:lumOff val="25000"/>
                  </a:schemeClr>
                </a:solidFill>
                <a:latin typeface="Segoe"/>
                <a:ea typeface="+mn-ea"/>
                <a:cs typeface="+mn-cs"/>
              </a:defRPr>
            </a:lvl4pPr>
            <a:lvl5pPr algn="l" defTabSz="685955" rtl="0" fontAlgn="auto">
              <a:lnSpc>
                <a:spcPct val="90000"/>
              </a:lnSpc>
              <a:spcBef>
                <a:spcPct val="20000"/>
              </a:spcBef>
              <a:spcAft>
                <a:spcPts val="0"/>
              </a:spcAft>
              <a:buSzPct val="90000"/>
              <a:defRPr lang="en-US" sz="2401" kern="1200" dirty="0">
                <a:solidFill>
                  <a:schemeClr val="bg2">
                    <a:lumMod val="75000"/>
                    <a:lumOff val="25000"/>
                  </a:schemeClr>
                </a:solidFill>
                <a:latin typeface="Segoe"/>
                <a:ea typeface="+mn-ea"/>
                <a:cs typeface="+mn-cs"/>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8" name="Picture 7" descr="msllogo.png"/>
          <p:cNvPicPr>
            <a:picLocks noChangeAspect="1"/>
          </p:cNvPicPr>
          <p:nvPr userDrawn="1"/>
        </p:nvPicPr>
        <p:blipFill>
          <a:blip r:embed="rId5" cstate="print"/>
          <a:stretch>
            <a:fillRect/>
          </a:stretch>
        </p:blipFill>
        <p:spPr>
          <a:xfrm>
            <a:off x="6731001" y="4787688"/>
            <a:ext cx="2053296" cy="247085"/>
          </a:xfrm>
          <a:prstGeom prst="rect">
            <a:avLst/>
          </a:prstGeom>
        </p:spPr>
      </p:pic>
      <p:sp>
        <p:nvSpPr>
          <p:cNvPr id="6" name="Title 1"/>
          <p:cNvSpPr>
            <a:spLocks noGrp="1"/>
          </p:cNvSpPr>
          <p:nvPr>
            <p:ph type="title"/>
          </p:nvPr>
        </p:nvSpPr>
        <p:spPr>
          <a:xfrm>
            <a:off x="381000" y="387229"/>
            <a:ext cx="7562850" cy="392569"/>
          </a:xfrm>
          <a:prstGeom prst="rect">
            <a:avLst/>
          </a:prstGeom>
          <a:noFill/>
        </p:spPr>
        <p:txBody>
          <a:bodyPr wrap="square" rtlCol="0" anchor="t">
            <a:spAutoFit/>
          </a:bodyPr>
          <a:lstStyle>
            <a:lvl1pPr marL="0" marR="0" indent="0" algn="l" defTabSz="685983" rtl="0" eaLnBrk="1" fontAlgn="base" latinLnBrk="0" hangingPunct="1">
              <a:lnSpc>
                <a:spcPct val="100000"/>
              </a:lnSpc>
              <a:spcBef>
                <a:spcPct val="0"/>
              </a:spcBef>
              <a:spcAft>
                <a:spcPct val="0"/>
              </a:spcAft>
              <a:buClrTx/>
              <a:buSzTx/>
              <a:buFontTx/>
              <a:buNone/>
              <a:tabLst/>
              <a:defRPr kumimoji="0" lang="en-US" sz="2551" b="1" i="0" u="none" strike="noStrike" kern="1200" cap="all" spc="75" normalizeH="0" baseline="0" noProof="0" dirty="0">
                <a:ln w="3175">
                  <a:noFill/>
                </a:ln>
                <a:solidFill>
                  <a:srgbClr val="002A48"/>
                </a:solidFill>
                <a:effectLst>
                  <a:outerShdw blurRad="50800" dist="38100" dir="2700000" algn="tl" rotWithShape="0">
                    <a:srgbClr val="000000">
                      <a:alpha val="38000"/>
                    </a:srgbClr>
                  </a:outerShdw>
                </a:effectLst>
                <a:uLnTx/>
                <a:uFillTx/>
                <a:latin typeface="Segoe"/>
                <a:ea typeface="+mj-ea"/>
                <a:cs typeface="Segoe"/>
              </a:defRPr>
            </a:lvl1pPr>
          </a:lstStyle>
          <a:p>
            <a:r>
              <a:rPr lang="en-US" dirty="0" smtClean="0"/>
              <a:t>Click to edit Master title</a:t>
            </a:r>
            <a:endParaRPr lang="en-US" dirty="0"/>
          </a:p>
        </p:txBody>
      </p:sp>
      <p:sp>
        <p:nvSpPr>
          <p:cNvPr id="10" name="Text Placeholder 2"/>
          <p:cNvSpPr>
            <a:spLocks noGrp="1"/>
          </p:cNvSpPr>
          <p:nvPr>
            <p:ph type="body" idx="10"/>
          </p:nvPr>
        </p:nvSpPr>
        <p:spPr>
          <a:xfrm>
            <a:off x="388939" y="758429"/>
            <a:ext cx="7554912" cy="190437"/>
          </a:xfrm>
          <a:prstGeom prst="rect">
            <a:avLst/>
          </a:prstGeom>
          <a:noFill/>
        </p:spPr>
        <p:txBody>
          <a:bodyPr wrap="square" rtlCol="0">
            <a:spAutoFit/>
          </a:bodyPr>
          <a:lstStyle>
            <a:lvl1pPr marL="0" indent="0" algn="l" rtl="0" fontAlgn="base">
              <a:spcBef>
                <a:spcPct val="0"/>
              </a:spcBef>
              <a:spcAft>
                <a:spcPct val="0"/>
              </a:spcAft>
              <a:buNone/>
              <a:defRPr lang="en-US" sz="1350" kern="1200" dirty="0" smtClean="0">
                <a:solidFill>
                  <a:schemeClr val="bg2">
                    <a:lumMod val="65000"/>
                    <a:lumOff val="35000"/>
                  </a:schemeClr>
                </a:solidFill>
                <a:latin typeface="Segoe Semibold" pitchFamily="-128" charset="0"/>
                <a:ea typeface="+mn-ea"/>
                <a:cs typeface="+mn-cs"/>
              </a:defRPr>
            </a:lvl1pPr>
            <a:lvl2pPr marL="342991" indent="0">
              <a:buNone/>
              <a:defRPr sz="1350"/>
            </a:lvl2pPr>
            <a:lvl3pPr marL="685983" indent="0">
              <a:buNone/>
              <a:defRPr sz="1200"/>
            </a:lvl3pPr>
            <a:lvl4pPr marL="1028974" indent="0">
              <a:buNone/>
              <a:defRPr sz="1050"/>
            </a:lvl4pPr>
            <a:lvl5pPr marL="1371966" indent="0">
              <a:buNone/>
              <a:defRPr sz="1050"/>
            </a:lvl5pPr>
            <a:lvl6pPr marL="1714957" indent="0">
              <a:buNone/>
              <a:defRPr sz="1050"/>
            </a:lvl6pPr>
            <a:lvl7pPr marL="2057949" indent="0">
              <a:buNone/>
              <a:defRPr sz="1050"/>
            </a:lvl7pPr>
            <a:lvl8pPr marL="2400940" indent="0">
              <a:buNone/>
              <a:defRPr sz="1050"/>
            </a:lvl8pPr>
            <a:lvl9pPr marL="2743932" indent="0">
              <a:buNone/>
              <a:defRPr sz="1050"/>
            </a:lvl9pPr>
          </a:lstStyle>
          <a:p>
            <a:pPr lvl="0"/>
            <a:r>
              <a:rPr lang="en-US" dirty="0" smtClean="0"/>
              <a:t>Click to edit Master text styles</a:t>
            </a:r>
          </a:p>
        </p:txBody>
      </p:sp>
    </p:spTree>
    <p:extLst>
      <p:ext uri="{BB962C8B-B14F-4D97-AF65-F5344CB8AC3E}">
        <p14:creationId xmlns:p14="http://schemas.microsoft.com/office/powerpoint/2010/main" val="3023077455"/>
      </p:ext>
    </p:extLst>
  </p:cSld>
  <p:clrMapOvr>
    <a:masterClrMapping/>
  </p:clrMapOvr>
  <p:transition>
    <p:fade/>
  </p:transition>
</p:sldLayout>
</file>

<file path=ppt/slideLayouts/slideLayout113.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284560" y="1063231"/>
            <a:ext cx="8643938" cy="3945731"/>
          </a:xfrm>
          <a:prstGeom prst="rect">
            <a:avLst/>
          </a:prstGeom>
        </p:spPr>
        <p:txBody>
          <a:bodyPr/>
          <a:lstStyle>
            <a:lvl1pPr>
              <a:spcBef>
                <a:spcPts val="105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175766138"/>
      </p:ext>
    </p:extLst>
  </p:cSld>
  <p:clrMapOvr>
    <a:masterClrMapping/>
  </p:clrMapOvr>
  <p:timing>
    <p:tnLst>
      <p:par>
        <p:cTn id="1" dur="indefinite" restart="never" nodeType="tmRoot"/>
      </p:par>
    </p:tnLst>
  </p:timing>
</p:sldLayout>
</file>

<file path=ppt/slideLayouts/slideLayout114.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284560" y="1063231"/>
            <a:ext cx="8643938" cy="3945731"/>
          </a:xfrm>
          <a:prstGeom prst="rect">
            <a:avLst/>
          </a:prstGeom>
        </p:spPr>
        <p:txBody>
          <a:bodyPr/>
          <a:lstStyle>
            <a:lvl1pPr>
              <a:spcBef>
                <a:spcPts val="105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7277524"/>
      </p:ext>
    </p:extLst>
  </p:cSld>
  <p:clrMapOvr>
    <a:masterClrMapping/>
  </p:clrMapOvr>
  <p:timing>
    <p:tnLst>
      <p:par>
        <p:cTn id="1" dur="indefinite" restart="never" nodeType="tmRoot"/>
      </p:par>
    </p:tnLst>
  </p:timing>
</p:sldLayout>
</file>

<file path=ppt/slideLayouts/slideLayout115.xml><?xml version="1.0" encoding="utf-8"?>
<p:sldLayout xmlns:a="http://schemas.openxmlformats.org/drawingml/2006/main" xmlns:r="http://schemas.openxmlformats.org/officeDocument/2006/relationships" xmlns:p="http://schemas.openxmlformats.org/presentationml/2006/main" userDrawn="1">
  <p:cSld name="Blank Slide Cyan">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15839964"/>
      </p:ext>
    </p:extLst>
  </p:cSld>
  <p:clrMapOvr>
    <a:masterClrMapping/>
  </p:clrMapOvr>
  <p:transition>
    <p:fade/>
  </p:transition>
</p:sldLayout>
</file>

<file path=ppt/slideLayouts/slideLayout116.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3" name="Title 2"/>
          <p:cNvSpPr>
            <a:spLocks noGrp="1"/>
          </p:cNvSpPr>
          <p:nvPr>
            <p:ph type="title"/>
          </p:nvPr>
        </p:nvSpPr>
        <p:spPr>
          <a:xfrm>
            <a:off x="389436" y="171451"/>
            <a:ext cx="8363938" cy="560923"/>
          </a:xfrm>
          <a:prstGeom prst="rect">
            <a:avLst/>
          </a:prstGeom>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284560" y="1041170"/>
            <a:ext cx="8643938" cy="3967791"/>
          </a:xfrm>
          <a:prstGeom prst="rect">
            <a:avLst/>
          </a:prstGeom>
        </p:spPr>
        <p:txBody>
          <a:bodyPr/>
          <a:lstStyle>
            <a:lvl1pPr>
              <a:spcBef>
                <a:spcPts val="105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730791990"/>
      </p:ext>
    </p:extLst>
  </p:cSld>
  <p:clrMapOvr>
    <a:masterClrMapping/>
  </p:clrMapOvr>
  <p:timing>
    <p:tnLst>
      <p:par>
        <p:cTn id="1" dur="indefinite" restart="never" nodeType="tmRoot"/>
      </p:par>
    </p:tnLst>
  </p:timing>
</p:sldLayout>
</file>

<file path=ppt/slideLayouts/slideLayout117.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6554050" y="2013789"/>
            <a:ext cx="1680918" cy="1766503"/>
          </a:xfrm>
          <a:prstGeom prst="rect">
            <a:avLst/>
          </a:prstGeom>
        </p:spPr>
        <p:txBody>
          <a:bodyPr vert="horz" lIns="68557" tIns="34279" rIns="68557" bIns="34279"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350" dirty="0" smtClean="0"/>
              <a:t>Click to edit Master subtitle style</a:t>
            </a:r>
            <a:endParaRPr lang="en-US" sz="1350" dirty="0"/>
          </a:p>
        </p:txBody>
      </p:sp>
      <p:sp>
        <p:nvSpPr>
          <p:cNvPr id="13" name="Title 1"/>
          <p:cNvSpPr txBox="1">
            <a:spLocks/>
          </p:cNvSpPr>
          <p:nvPr userDrawn="1"/>
        </p:nvSpPr>
        <p:spPr>
          <a:xfrm>
            <a:off x="144954" y="2532264"/>
            <a:ext cx="6307400" cy="1269463"/>
          </a:xfrm>
          <a:prstGeom prst="rect">
            <a:avLst/>
          </a:prstGeom>
          <a:solidFill>
            <a:srgbClr val="82BF36"/>
          </a:solidFill>
          <a:effectLst/>
        </p:spPr>
        <p:txBody>
          <a:bodyPr vert="horz" lIns="102870" tIns="102870" rIns="68557" bIns="10287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3000" dirty="0"/>
          </a:p>
        </p:txBody>
      </p:sp>
      <p:sp>
        <p:nvSpPr>
          <p:cNvPr id="14" name="top right small rectangle"/>
          <p:cNvSpPr/>
          <p:nvPr userDrawn="1"/>
        </p:nvSpPr>
        <p:spPr bwMode="auto">
          <a:xfrm>
            <a:off x="6512093" y="2531225"/>
            <a:ext cx="2443064" cy="127074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68553" tIns="34277" rIns="68553" bIns="34277" numCol="1" rtlCol="0" anchor="ctr" anchorCtr="0" compatLnSpc="1">
            <a:prstTxWarp prst="textNoShape">
              <a:avLst/>
            </a:prstTxWarp>
          </a:bodyPr>
          <a:lstStyle/>
          <a:p>
            <a:pPr algn="ctr" defTabSz="685341" fontAlgn="base">
              <a:spcBef>
                <a:spcPct val="0"/>
              </a:spcBef>
              <a:spcAft>
                <a:spcPct val="0"/>
              </a:spcAft>
            </a:pPr>
            <a:endParaRPr lang="en-US" sz="165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8386318" y="3616050"/>
            <a:ext cx="555260" cy="164240"/>
          </a:xfrm>
          <a:prstGeom prst="rect">
            <a:avLst/>
          </a:prstGeom>
        </p:spPr>
      </p:pic>
      <p:sp>
        <p:nvSpPr>
          <p:cNvPr id="16" name="Text Placeholder 10"/>
          <p:cNvSpPr>
            <a:spLocks noGrp="1"/>
          </p:cNvSpPr>
          <p:nvPr>
            <p:ph type="body" sz="quarter" idx="10" hasCustomPrompt="1"/>
          </p:nvPr>
        </p:nvSpPr>
        <p:spPr>
          <a:xfrm>
            <a:off x="219077" y="2599805"/>
            <a:ext cx="6161847" cy="1114143"/>
          </a:xfrm>
          <a:prstGeom prst="rect">
            <a:avLst/>
          </a:prstGeom>
        </p:spPr>
        <p:txBody>
          <a:bodyPr anchor="b" anchorCtr="0">
            <a:normAutofit/>
          </a:bodyPr>
          <a:lstStyle>
            <a:lvl1pPr marL="0" indent="0">
              <a:buNone/>
              <a:defRPr sz="27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44954" y="3849329"/>
            <a:ext cx="6307400" cy="1095584"/>
          </a:xfrm>
          <a:prstGeom prst="rect">
            <a:avLst/>
          </a:prstGeom>
        </p:spPr>
        <p:txBody>
          <a:bodyPr lIns="137160" tIns="137160" rIns="137160" bIns="137160" anchor="b" anchorCtr="0">
            <a:normAutofit/>
          </a:bodyPr>
          <a:lstStyle>
            <a:lvl1pPr marL="0" indent="0" algn="l" defTabSz="685539" rtl="0" eaLnBrk="1" latinLnBrk="0" hangingPunct="1">
              <a:lnSpc>
                <a:spcPct val="100000"/>
              </a:lnSpc>
              <a:spcBef>
                <a:spcPts val="0"/>
              </a:spcBef>
              <a:buSzPct val="90000"/>
              <a:buFont typeface="Arial" pitchFamily="34" charset="0"/>
              <a:buNone/>
              <a:defRPr lang="en-US" sz="18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342783" indent="0" algn="ctr">
              <a:buNone/>
              <a:defRPr>
                <a:solidFill>
                  <a:schemeClr val="tx1">
                    <a:tint val="75000"/>
                  </a:schemeClr>
                </a:solidFill>
              </a:defRPr>
            </a:lvl2pPr>
            <a:lvl3pPr marL="685566" indent="0" algn="ctr">
              <a:buNone/>
              <a:defRPr>
                <a:solidFill>
                  <a:schemeClr val="tx1">
                    <a:tint val="75000"/>
                  </a:schemeClr>
                </a:solidFill>
              </a:defRPr>
            </a:lvl3pPr>
            <a:lvl4pPr marL="1028350" indent="0" algn="ctr">
              <a:buNone/>
              <a:defRPr>
                <a:solidFill>
                  <a:schemeClr val="tx1">
                    <a:tint val="75000"/>
                  </a:schemeClr>
                </a:solidFill>
              </a:defRPr>
            </a:lvl4pPr>
            <a:lvl5pPr marL="1371134" indent="0" algn="ctr">
              <a:buNone/>
              <a:defRPr>
                <a:solidFill>
                  <a:schemeClr val="tx1">
                    <a:tint val="75000"/>
                  </a:schemeClr>
                </a:solidFill>
              </a:defRPr>
            </a:lvl5pPr>
            <a:lvl6pPr marL="1713917" indent="0" algn="ctr">
              <a:buNone/>
              <a:defRPr>
                <a:solidFill>
                  <a:schemeClr val="tx1">
                    <a:tint val="75000"/>
                  </a:schemeClr>
                </a:solidFill>
              </a:defRPr>
            </a:lvl6pPr>
            <a:lvl7pPr marL="2056700" indent="0" algn="ctr">
              <a:buNone/>
              <a:defRPr>
                <a:solidFill>
                  <a:schemeClr val="tx1">
                    <a:tint val="75000"/>
                  </a:schemeClr>
                </a:solidFill>
              </a:defRPr>
            </a:lvl7pPr>
            <a:lvl8pPr marL="2399483" indent="0" algn="ctr">
              <a:buNone/>
              <a:defRPr>
                <a:solidFill>
                  <a:schemeClr val="tx1">
                    <a:tint val="75000"/>
                  </a:schemeClr>
                </a:solidFill>
              </a:defRPr>
            </a:lvl8pPr>
            <a:lvl9pPr marL="2742269" indent="0" algn="ctr">
              <a:buNone/>
              <a:defRPr>
                <a:solidFill>
                  <a:schemeClr val="tx1">
                    <a:tint val="75000"/>
                  </a:schemeClr>
                </a:solidFill>
              </a:defRPr>
            </a:lvl9pPr>
          </a:lstStyle>
          <a:p>
            <a:r>
              <a:rPr lang="en-US" dirty="0" smtClean="0"/>
              <a:t>Click to edit Master subtitle style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44953" y="123133"/>
            <a:ext cx="1563312" cy="625325"/>
          </a:xfrm>
          <a:prstGeom prst="rect">
            <a:avLst/>
          </a:prstGeom>
        </p:spPr>
      </p:pic>
    </p:spTree>
    <p:extLst>
      <p:ext uri="{BB962C8B-B14F-4D97-AF65-F5344CB8AC3E}">
        <p14:creationId xmlns:p14="http://schemas.microsoft.com/office/powerpoint/2010/main" val="2254684081"/>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18.xml><?xml version="1.0" encoding="utf-8"?>
<p:sldLayout xmlns:a="http://schemas.openxmlformats.org/drawingml/2006/main" xmlns:r="http://schemas.openxmlformats.org/officeDocument/2006/relationships" xmlns:p="http://schemas.openxmlformats.org/presentationml/2006/main" type="obj">
  <p:cSld name="4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60375" y="1"/>
            <a:ext cx="7773988" cy="556022"/>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8788" y="744141"/>
            <a:ext cx="7751762" cy="3289697"/>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943540551"/>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p:cSld name="Demo Slide">
    <p:bg>
      <p:bgPr>
        <a:blipFill dpi="0" rotWithShape="1">
          <a:blip r:embed="rId2">
            <a:duotone>
              <a:prstClr val="black"/>
              <a:schemeClr val="accent3">
                <a:tint val="45000"/>
                <a:satMod val="400000"/>
              </a:schemeClr>
            </a:duotone>
          </a:blip>
          <a:srcRect/>
          <a:stretch>
            <a:fillRect/>
          </a:stretch>
        </a:blip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311808" y="3578629"/>
            <a:ext cx="7865720" cy="1203267"/>
          </a:xfrm>
          <a:prstGeom prst="rect">
            <a:avLst/>
          </a:prstGeom>
        </p:spPr>
        <p:txBody>
          <a:bodyPr anchor="ctr">
            <a:noAutofit/>
          </a:bodyPr>
          <a:lstStyle>
            <a:lvl1pPr marL="0" marR="0" indent="0" algn="l" defTabSz="685955" rtl="0" eaLnBrk="1" fontAlgn="auto" latinLnBrk="0" hangingPunct="1">
              <a:lnSpc>
                <a:spcPct val="90000"/>
              </a:lnSpc>
              <a:spcBef>
                <a:spcPts val="0"/>
              </a:spcBef>
              <a:spcAft>
                <a:spcPts val="0"/>
              </a:spcAft>
              <a:buClr>
                <a:srgbClr val="00DCFF"/>
              </a:buClr>
              <a:buSzPct val="90000"/>
              <a:buFont typeface="Arial" pitchFamily="34" charset="0"/>
              <a:buNone/>
              <a:tabLst/>
              <a:defRPr sz="2101" b="1" cap="all" baseline="0">
                <a:solidFill>
                  <a:schemeClr val="bg1">
                    <a:alpha val="99000"/>
                  </a:schemeClr>
                </a:solidFill>
              </a:defRPr>
            </a:lvl1pPr>
            <a:lvl2pPr marL="342978" indent="0" algn="ctr">
              <a:buNone/>
              <a:defRPr>
                <a:solidFill>
                  <a:schemeClr val="tx1">
                    <a:tint val="75000"/>
                  </a:schemeClr>
                </a:solidFill>
              </a:defRPr>
            </a:lvl2pPr>
            <a:lvl3pPr marL="685955" indent="0" algn="ctr">
              <a:buNone/>
              <a:defRPr>
                <a:solidFill>
                  <a:schemeClr val="tx1">
                    <a:tint val="75000"/>
                  </a:schemeClr>
                </a:solidFill>
              </a:defRPr>
            </a:lvl3pPr>
            <a:lvl4pPr marL="1028933" indent="0" algn="ctr">
              <a:buNone/>
              <a:defRPr>
                <a:solidFill>
                  <a:schemeClr val="tx1">
                    <a:tint val="75000"/>
                  </a:schemeClr>
                </a:solidFill>
              </a:defRPr>
            </a:lvl4pPr>
            <a:lvl5pPr marL="1371911" indent="0" algn="ctr">
              <a:buNone/>
              <a:defRPr>
                <a:solidFill>
                  <a:schemeClr val="tx1">
                    <a:tint val="75000"/>
                  </a:schemeClr>
                </a:solidFill>
              </a:defRPr>
            </a:lvl5pPr>
            <a:lvl6pPr marL="1714889" indent="0" algn="ctr">
              <a:buNone/>
              <a:defRPr>
                <a:solidFill>
                  <a:schemeClr val="tx1">
                    <a:tint val="75000"/>
                  </a:schemeClr>
                </a:solidFill>
              </a:defRPr>
            </a:lvl6pPr>
            <a:lvl7pPr marL="2057866" indent="0" algn="ctr">
              <a:buNone/>
              <a:defRPr>
                <a:solidFill>
                  <a:schemeClr val="tx1">
                    <a:tint val="75000"/>
                  </a:schemeClr>
                </a:solidFill>
              </a:defRPr>
            </a:lvl7pPr>
            <a:lvl8pPr marL="2400844" indent="0" algn="ctr">
              <a:buNone/>
              <a:defRPr>
                <a:solidFill>
                  <a:schemeClr val="tx1">
                    <a:tint val="75000"/>
                  </a:schemeClr>
                </a:solidFill>
              </a:defRPr>
            </a:lvl8pPr>
            <a:lvl9pPr marL="2743822" indent="0" algn="ctr">
              <a:buNone/>
              <a:defRPr>
                <a:solidFill>
                  <a:schemeClr val="tx1">
                    <a:tint val="75000"/>
                  </a:schemeClr>
                </a:solidFill>
              </a:defRPr>
            </a:lvl9pPr>
          </a:lstStyle>
          <a:p>
            <a:r>
              <a:rPr lang="en-US" b="0" dirty="0" smtClean="0"/>
              <a:t>{Sample Code Location e.g., Codeshow.codeplex.com} </a:t>
            </a:r>
          </a:p>
          <a:p>
            <a:r>
              <a:rPr lang="en-US" dirty="0" smtClean="0"/>
              <a:t>(</a:t>
            </a:r>
            <a:r>
              <a:rPr lang="en-US" dirty="0" err="1" smtClean="0"/>
              <a:t>dEMO</a:t>
            </a:r>
            <a:r>
              <a:rPr lang="en-US" dirty="0" smtClean="0"/>
              <a:t> NAME)</a:t>
            </a:r>
            <a:endParaRPr lang="en-US" dirty="0"/>
          </a:p>
        </p:txBody>
      </p:sp>
      <p:sp>
        <p:nvSpPr>
          <p:cNvPr id="10" name="Text Placeholder 9"/>
          <p:cNvSpPr>
            <a:spLocks noGrp="1"/>
          </p:cNvSpPr>
          <p:nvPr>
            <p:ph type="body" sz="quarter" idx="10" hasCustomPrompt="1"/>
          </p:nvPr>
        </p:nvSpPr>
        <p:spPr>
          <a:xfrm>
            <a:off x="311809" y="2337955"/>
            <a:ext cx="8042601" cy="1037987"/>
          </a:xfrm>
          <a:prstGeom prst="rect">
            <a:avLst/>
          </a:prstGeom>
        </p:spPr>
        <p:txBody>
          <a:bodyPr anchor="ctr"/>
          <a:lstStyle>
            <a:lvl1pPr algn="l">
              <a:defRPr sz="5401" baseline="0">
                <a:solidFill>
                  <a:schemeClr val="bg1">
                    <a:alpha val="99000"/>
                  </a:schemeClr>
                </a:solidFill>
                <a:latin typeface="Segoe UI Light" panose="020B0502040204020203" pitchFamily="34" charset="0"/>
                <a:cs typeface="Segoe UI Light" panose="020B0502040204020203" pitchFamily="34" charset="0"/>
              </a:defRPr>
            </a:lvl1pPr>
            <a:lvl2pPr>
              <a:defRPr sz="4501">
                <a:solidFill>
                  <a:schemeClr val="bg1">
                    <a:alpha val="99000"/>
                  </a:schemeClr>
                </a:solidFill>
                <a:latin typeface="+mj-lt"/>
              </a:defRPr>
            </a:lvl2pPr>
            <a:lvl3pPr>
              <a:defRPr sz="4501">
                <a:solidFill>
                  <a:schemeClr val="bg1">
                    <a:alpha val="99000"/>
                  </a:schemeClr>
                </a:solidFill>
                <a:latin typeface="+mj-lt"/>
              </a:defRPr>
            </a:lvl3pPr>
            <a:lvl4pPr>
              <a:defRPr sz="4501">
                <a:solidFill>
                  <a:schemeClr val="bg1">
                    <a:alpha val="99000"/>
                  </a:schemeClr>
                </a:solidFill>
                <a:latin typeface="+mj-lt"/>
              </a:defRPr>
            </a:lvl4pPr>
            <a:lvl5pPr>
              <a:defRPr sz="4501">
                <a:solidFill>
                  <a:schemeClr val="bg1">
                    <a:alpha val="99000"/>
                  </a:schemeClr>
                </a:solidFill>
                <a:latin typeface="+mj-lt"/>
              </a:defRPr>
            </a:lvl5pPr>
          </a:lstStyle>
          <a:p>
            <a:pPr lvl="0"/>
            <a:r>
              <a:rPr lang="en-US" dirty="0" smtClean="0"/>
              <a:t>demo</a:t>
            </a:r>
            <a:endParaRPr lang="en-US" dirty="0"/>
          </a:p>
        </p:txBody>
      </p:sp>
    </p:spTree>
    <p:extLst>
      <p:ext uri="{BB962C8B-B14F-4D97-AF65-F5344CB8AC3E}">
        <p14:creationId xmlns:p14="http://schemas.microsoft.com/office/powerpoint/2010/main" val="1748024363"/>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6" descr="bckgrd_4.jpg"/>
          <p:cNvPicPr>
            <a:picLocks noChangeAspect="1"/>
          </p:cNvPicPr>
          <p:nvPr/>
        </p:nvPicPr>
        <p:blipFill>
          <a:blip r:embed="rId2" cstate="print"/>
          <a:srcRect/>
          <a:stretch>
            <a:fillRect/>
          </a:stretch>
        </p:blipFill>
        <p:spPr bwMode="auto">
          <a:xfrm>
            <a:off x="-139700" y="0"/>
            <a:ext cx="9283700" cy="5143500"/>
          </a:xfrm>
          <a:prstGeom prst="rect">
            <a:avLst/>
          </a:prstGeom>
          <a:noFill/>
          <a:ln w="9525">
            <a:noFill/>
            <a:miter lim="800000"/>
            <a:headEnd/>
            <a:tailEnd/>
          </a:ln>
        </p:spPr>
      </p:pic>
      <p:sp>
        <p:nvSpPr>
          <p:cNvPr id="726019" name="Rectangle 3"/>
          <p:cNvSpPr>
            <a:spLocks noGrp="1" noChangeArrowheads="1"/>
          </p:cNvSpPr>
          <p:nvPr>
            <p:ph type="ctrTitle" sz="quarter"/>
          </p:nvPr>
        </p:nvSpPr>
        <p:spPr>
          <a:xfrm>
            <a:off x="1" y="34946"/>
            <a:ext cx="7527925" cy="2123658"/>
          </a:xfrm>
          <a:ln algn="ctr"/>
        </p:spPr>
        <p:txBody>
          <a:bodyPr tIns="0" rIns="0" bIns="0">
            <a:spAutoFit/>
          </a:bodyPr>
          <a:lstStyle>
            <a:lvl1pPr algn="r">
              <a:spcBef>
                <a:spcPct val="60000"/>
              </a:spcBef>
              <a:buClr>
                <a:schemeClr val="hlink"/>
              </a:buClr>
              <a:buSzPct val="90000"/>
              <a:buFontTx/>
              <a:buNone/>
              <a:defRPr sz="8000">
                <a:latin typeface="Segoe Light" pitchFamily="34" charset="0"/>
              </a:defRPr>
            </a:lvl1pPr>
          </a:lstStyle>
          <a:p>
            <a:r>
              <a:rPr lang="en-US" smtClean="0"/>
              <a:t>Click to edit Master title style</a:t>
            </a:r>
            <a:endParaRPr lang="en-US"/>
          </a:p>
        </p:txBody>
      </p:sp>
      <p:sp>
        <p:nvSpPr>
          <p:cNvPr id="726020" name="Rectangle 4"/>
          <p:cNvSpPr>
            <a:spLocks noGrp="1" noChangeArrowheads="1"/>
          </p:cNvSpPr>
          <p:nvPr>
            <p:ph type="subTitle" sz="quarter" idx="1"/>
          </p:nvPr>
        </p:nvSpPr>
        <p:spPr>
          <a:xfrm>
            <a:off x="3448050" y="2040731"/>
            <a:ext cx="4152900" cy="772716"/>
          </a:xfrm>
        </p:spPr>
        <p:txBody>
          <a:bodyPr lIns="91440" tIns="45720" rIns="91440" bIns="45720"/>
          <a:lstStyle>
            <a:lvl1pPr marL="0" indent="0" algn="r">
              <a:lnSpc>
                <a:spcPct val="95000"/>
              </a:lnSpc>
              <a:spcBef>
                <a:spcPct val="60000"/>
              </a:spcBef>
              <a:buFontTx/>
              <a:buNone/>
              <a:defRPr sz="2600">
                <a:latin typeface="Segoe Semibold" pitchFamily="34" charset="0"/>
              </a:defRPr>
            </a:lvl1pPr>
          </a:lstStyle>
          <a:p>
            <a:r>
              <a:rPr lang="en-US" smtClean="0"/>
              <a:t>Click to edit Master subtitle style</a:t>
            </a:r>
            <a:endParaRPr lang="en-US"/>
          </a:p>
        </p:txBody>
      </p:sp>
    </p:spTree>
    <p:extLst>
      <p:ext uri="{BB962C8B-B14F-4D97-AF65-F5344CB8AC3E}">
        <p14:creationId xmlns:p14="http://schemas.microsoft.com/office/powerpoint/2010/main" val="1620100224"/>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p:cSld name="Microsoft Slide">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84767081"/>
      </p:ext>
    </p:extLst>
  </p:cSld>
  <p:clrMapOvr>
    <a:masterClrMapping/>
  </p:clrMapOvr>
  <p:timing>
    <p:tnLst>
      <p:par>
        <p:cTn id="1" dur="indefinite" restart="never" nodeType="tmRoot"/>
      </p:par>
    </p:tnLst>
  </p:timing>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34212" y="1582157"/>
            <a:ext cx="7680340" cy="747897"/>
          </a:xfrm>
        </p:spPr>
        <p:txBody>
          <a:bodyPr anchor="b" anchorCtr="0"/>
          <a:lstStyle>
            <a:lvl1pPr>
              <a:defRPr sz="5401" spc="-113"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734212" y="2569369"/>
            <a:ext cx="7680340" cy="373949"/>
          </a:xfrm>
        </p:spPr>
        <p:txBody>
          <a:bodyPr>
            <a:noAutofit/>
          </a:bodyPr>
          <a:lstStyle>
            <a:lvl1pPr marL="0" indent="0">
              <a:spcBef>
                <a:spcPts val="0"/>
              </a:spcBef>
              <a:buNone/>
              <a:defRPr spc="-53"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77284" y="4500395"/>
            <a:ext cx="1682813" cy="533119"/>
          </a:xfrm>
          <a:prstGeom prst="rect">
            <a:avLst/>
          </a:prstGeom>
        </p:spPr>
      </p:pic>
    </p:spTree>
    <p:extLst>
      <p:ext uri="{BB962C8B-B14F-4D97-AF65-F5344CB8AC3E}">
        <p14:creationId xmlns:p14="http://schemas.microsoft.com/office/powerpoint/2010/main" val="267600317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9436" y="2114704"/>
            <a:ext cx="8363938" cy="914096"/>
          </a:xfrm>
        </p:spPr>
        <p:txBody>
          <a:bodyPr anchor="b" anchorCtr="0"/>
          <a:lstStyle>
            <a:lvl1pPr>
              <a:defRPr sz="6602" spc="-225"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77284" y="4500395"/>
            <a:ext cx="1682813" cy="533119"/>
          </a:xfrm>
          <a:prstGeom prst="rect">
            <a:avLst/>
          </a:prstGeom>
        </p:spPr>
      </p:pic>
    </p:spTree>
    <p:extLst>
      <p:ext uri="{BB962C8B-B14F-4D97-AF65-F5344CB8AC3E}">
        <p14:creationId xmlns:p14="http://schemas.microsoft.com/office/powerpoint/2010/main" val="1965906925"/>
      </p:ext>
    </p:extLst>
  </p:cSld>
  <p:clrMapOvr>
    <a:masterClrMapping/>
  </p:clrMapOvr>
  <p:transition>
    <p:fade/>
  </p:transition>
  <p:timing>
    <p:tnLst>
      <p:par>
        <p:cTn id="1" dur="indefinite" restart="never" nodeType="tmRoot"/>
      </p:par>
    </p:tnLst>
  </p:timing>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30044" y="3257551"/>
            <a:ext cx="7680340" cy="346249"/>
          </a:xfrm>
        </p:spPr>
        <p:txBody>
          <a:bodyPr>
            <a:noAutofit/>
          </a:bodyPr>
          <a:lstStyle>
            <a:lvl1pPr marL="0" indent="0" algn="l">
              <a:lnSpc>
                <a:spcPct val="90000"/>
              </a:lnSpc>
              <a:spcBef>
                <a:spcPts val="0"/>
              </a:spcBef>
              <a:buNone/>
              <a:defRPr lang="en-US" sz="2701" kern="1200" spc="-53" baseline="0" dirty="0">
                <a:gradFill>
                  <a:gsLst>
                    <a:gs pos="2083">
                      <a:schemeClr val="bg2"/>
                    </a:gs>
                    <a:gs pos="99000">
                      <a:schemeClr val="bg2"/>
                    </a:gs>
                  </a:gsLst>
                  <a:lin ang="5400000" scaled="0"/>
                </a:gradFill>
                <a:latin typeface="+mj-lt"/>
                <a:ea typeface="+mn-ea"/>
                <a:cs typeface="+mn-cs"/>
              </a:defRPr>
            </a:lvl1pPr>
            <a:lvl2pPr marL="342978" indent="0" algn="ctr">
              <a:buNone/>
              <a:defRPr>
                <a:solidFill>
                  <a:schemeClr val="tx1">
                    <a:tint val="75000"/>
                  </a:schemeClr>
                </a:solidFill>
              </a:defRPr>
            </a:lvl2pPr>
            <a:lvl3pPr marL="685955" indent="0" algn="ctr">
              <a:buNone/>
              <a:defRPr>
                <a:solidFill>
                  <a:schemeClr val="tx1">
                    <a:tint val="75000"/>
                  </a:schemeClr>
                </a:solidFill>
              </a:defRPr>
            </a:lvl3pPr>
            <a:lvl4pPr marL="1028933" indent="0" algn="ctr">
              <a:buNone/>
              <a:defRPr>
                <a:solidFill>
                  <a:schemeClr val="tx1">
                    <a:tint val="75000"/>
                  </a:schemeClr>
                </a:solidFill>
              </a:defRPr>
            </a:lvl4pPr>
            <a:lvl5pPr marL="1371911" indent="0" algn="ctr">
              <a:buNone/>
              <a:defRPr>
                <a:solidFill>
                  <a:schemeClr val="tx1">
                    <a:tint val="75000"/>
                  </a:schemeClr>
                </a:solidFill>
              </a:defRPr>
            </a:lvl5pPr>
            <a:lvl6pPr marL="1714889" indent="0" algn="ctr">
              <a:buNone/>
              <a:defRPr>
                <a:solidFill>
                  <a:schemeClr val="tx1">
                    <a:tint val="75000"/>
                  </a:schemeClr>
                </a:solidFill>
              </a:defRPr>
            </a:lvl6pPr>
            <a:lvl7pPr marL="2057866" indent="0" algn="ctr">
              <a:buNone/>
              <a:defRPr>
                <a:solidFill>
                  <a:schemeClr val="tx1">
                    <a:tint val="75000"/>
                  </a:schemeClr>
                </a:solidFill>
              </a:defRPr>
            </a:lvl7pPr>
            <a:lvl8pPr marL="2400844" indent="0" algn="ctr">
              <a:buNone/>
              <a:defRPr>
                <a:solidFill>
                  <a:schemeClr val="tx1">
                    <a:tint val="75000"/>
                  </a:schemeClr>
                </a:solidFill>
              </a:defRPr>
            </a:lvl8pPr>
            <a:lvl9pPr marL="2743822" indent="0" algn="ctr">
              <a:buNone/>
              <a:defRPr>
                <a:solidFill>
                  <a:schemeClr val="tx1">
                    <a:tint val="75000"/>
                  </a:schemeClr>
                </a:solidFill>
              </a:defRPr>
            </a:lvl9pPr>
          </a:lstStyle>
          <a:p>
            <a:pPr marL="0" marR="0" lvl="0" indent="0" algn="l" defTabSz="685955"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730045" y="2054759"/>
            <a:ext cx="7686295" cy="1033983"/>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7202" b="0" kern="1200" cap="none" spc="-3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730044" y="1085850"/>
            <a:ext cx="7680340" cy="685572"/>
          </a:xfrm>
        </p:spPr>
        <p:txBody>
          <a:bodyPr wrap="square" anchor="b">
            <a:noAutofit/>
          </a:bodyPr>
          <a:lstStyle>
            <a:lvl1pPr marL="0" indent="0">
              <a:buNone/>
              <a:defRPr sz="4951" spc="-113"/>
            </a:lvl1pPr>
          </a:lstStyle>
          <a:p>
            <a:pPr lvl="0"/>
            <a:r>
              <a:rPr lang="en-US" smtClean="0"/>
              <a:t>Click to edit Master text styles</a:t>
            </a:r>
          </a:p>
        </p:txBody>
      </p:sp>
    </p:spTree>
    <p:extLst>
      <p:ext uri="{BB962C8B-B14F-4D97-AF65-F5344CB8AC3E}">
        <p14:creationId xmlns:p14="http://schemas.microsoft.com/office/powerpoint/2010/main" val="411603262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89436" y="1085849"/>
            <a:ext cx="8363938" cy="1481945"/>
          </a:xfrm>
          <a:prstGeom prst="rect">
            <a:avLst/>
          </a:prstGeom>
        </p:spPr>
        <p:txBody>
          <a:bodyPr/>
          <a:lstStyle>
            <a:lvl1pPr marL="0" indent="0">
              <a:spcBef>
                <a:spcPts val="1800"/>
              </a:spcBef>
              <a:buNone/>
              <a:defRPr sz="3001">
                <a:gradFill>
                  <a:gsLst>
                    <a:gs pos="100000">
                      <a:schemeClr val="tx2"/>
                    </a:gs>
                    <a:gs pos="0">
                      <a:schemeClr val="tx2"/>
                    </a:gs>
                  </a:gsLst>
                  <a:lin ang="5400000" scaled="0"/>
                </a:gradFill>
                <a:latin typeface="+mj-lt"/>
              </a:defRPr>
            </a:lvl1pPr>
            <a:lvl2pPr marL="0" indent="0">
              <a:buNone/>
              <a:defRPr sz="1500">
                <a:gradFill>
                  <a:gsLst>
                    <a:gs pos="100000">
                      <a:schemeClr val="bg2"/>
                    </a:gs>
                    <a:gs pos="6000">
                      <a:schemeClr val="bg2"/>
                    </a:gs>
                  </a:gsLst>
                  <a:lin ang="5400000" scaled="0"/>
                </a:gradFill>
              </a:defRPr>
            </a:lvl2pPr>
            <a:lvl3pPr marL="173878" indent="0">
              <a:buNone/>
              <a:defRPr sz="1500">
                <a:gradFill>
                  <a:gsLst>
                    <a:gs pos="100000">
                      <a:schemeClr val="bg2"/>
                    </a:gs>
                    <a:gs pos="6000">
                      <a:schemeClr val="bg2"/>
                    </a:gs>
                  </a:gsLst>
                  <a:lin ang="5400000" scaled="0"/>
                </a:gradFill>
              </a:defRPr>
            </a:lvl3pPr>
            <a:lvl4pPr marL="342991" indent="0">
              <a:buNone/>
              <a:defRPr sz="1500">
                <a:gradFill>
                  <a:gsLst>
                    <a:gs pos="100000">
                      <a:schemeClr val="bg2"/>
                    </a:gs>
                    <a:gs pos="6000">
                      <a:schemeClr val="bg2"/>
                    </a:gs>
                  </a:gsLst>
                  <a:lin ang="5400000" scaled="0"/>
                </a:gradFill>
              </a:defRPr>
            </a:lvl4pPr>
            <a:lvl5pPr marL="520442" indent="0">
              <a:buNone/>
              <a:defRPr sz="150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390627" y="4799668"/>
            <a:ext cx="420624" cy="164592"/>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4665973"/>
            <a:ext cx="1397960" cy="431984"/>
          </a:xfrm>
          <a:prstGeom prst="rect">
            <a:avLst/>
          </a:prstGeom>
        </p:spPr>
      </p:pic>
    </p:spTree>
    <p:extLst>
      <p:ext uri="{BB962C8B-B14F-4D97-AF65-F5344CB8AC3E}">
        <p14:creationId xmlns:p14="http://schemas.microsoft.com/office/powerpoint/2010/main" val="2750663250"/>
      </p:ext>
    </p:extLst>
  </p:cSld>
  <p:clrMapOvr>
    <a:masterClrMapping/>
  </p:clrMapOvr>
  <p:transition>
    <p:fade/>
  </p:transition>
  <p:timing>
    <p:tnLst>
      <p:par>
        <p:cTn id="1" dur="indefinite" restart="never" nodeType="tmRoot"/>
      </p:par>
    </p:tnLst>
  </p:timing>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89436" y="1085849"/>
            <a:ext cx="8363938" cy="1481945"/>
          </a:xfrm>
          <a:prstGeom prst="rect">
            <a:avLst/>
          </a:prstGeom>
        </p:spPr>
        <p:txBody>
          <a:bodyPr/>
          <a:lstStyle>
            <a:lvl1pPr marL="0" indent="0">
              <a:spcBef>
                <a:spcPts val="1800"/>
              </a:spcBef>
              <a:buNone/>
              <a:defRPr sz="3001">
                <a:gradFill>
                  <a:gsLst>
                    <a:gs pos="100000">
                      <a:schemeClr val="bg2"/>
                    </a:gs>
                    <a:gs pos="0">
                      <a:schemeClr val="bg2"/>
                    </a:gs>
                  </a:gsLst>
                  <a:lin ang="5400000" scaled="0"/>
                </a:gradFill>
                <a:latin typeface="+mj-lt"/>
              </a:defRPr>
            </a:lvl1pPr>
            <a:lvl2pPr marL="0" indent="0">
              <a:buNone/>
              <a:defRPr sz="1500">
                <a:gradFill>
                  <a:gsLst>
                    <a:gs pos="100000">
                      <a:schemeClr val="bg2"/>
                    </a:gs>
                    <a:gs pos="0">
                      <a:schemeClr val="bg2"/>
                    </a:gs>
                  </a:gsLst>
                  <a:lin ang="5400000" scaled="0"/>
                </a:gradFill>
              </a:defRPr>
            </a:lvl2pPr>
            <a:lvl3pPr marL="173878" indent="0">
              <a:buNone/>
              <a:defRPr sz="1500">
                <a:gradFill>
                  <a:gsLst>
                    <a:gs pos="100000">
                      <a:schemeClr val="bg2"/>
                    </a:gs>
                    <a:gs pos="0">
                      <a:schemeClr val="bg2"/>
                    </a:gs>
                  </a:gsLst>
                  <a:lin ang="5400000" scaled="0"/>
                </a:gradFill>
              </a:defRPr>
            </a:lvl3pPr>
            <a:lvl4pPr marL="342991" indent="0">
              <a:buNone/>
              <a:defRPr sz="1500">
                <a:gradFill>
                  <a:gsLst>
                    <a:gs pos="100000">
                      <a:schemeClr val="bg2"/>
                    </a:gs>
                    <a:gs pos="0">
                      <a:schemeClr val="bg2"/>
                    </a:gs>
                  </a:gsLst>
                  <a:lin ang="5400000" scaled="0"/>
                </a:gradFill>
              </a:defRPr>
            </a:lvl4pPr>
            <a:lvl5pPr marL="520442" indent="0">
              <a:buNone/>
              <a:defRPr sz="15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390627" y="4799668"/>
            <a:ext cx="420624" cy="164592"/>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4665973"/>
            <a:ext cx="1397960" cy="431984"/>
          </a:xfrm>
          <a:prstGeom prst="rect">
            <a:avLst/>
          </a:prstGeom>
        </p:spPr>
      </p:pic>
    </p:spTree>
    <p:extLst>
      <p:ext uri="{BB962C8B-B14F-4D97-AF65-F5344CB8AC3E}">
        <p14:creationId xmlns:p14="http://schemas.microsoft.com/office/powerpoint/2010/main" val="3201423971"/>
      </p:ext>
    </p:extLst>
  </p:cSld>
  <p:clrMapOvr>
    <a:masterClrMapping/>
  </p:clrMapOvr>
  <p:transition>
    <p:fade/>
  </p:transition>
  <p:timing>
    <p:tnLst>
      <p:par>
        <p:cTn id="1" dur="indefinite" restart="never" nodeType="tmRoot"/>
      </p:par>
    </p:tnLst>
  </p:timing>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1"/>
            <a:ext cx="8363938" cy="560923"/>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085849"/>
            <a:ext cx="8363938" cy="1532727"/>
          </a:xfrm>
          <a:prstGeom prst="rect">
            <a:avLst/>
          </a:prstGeom>
        </p:spPr>
        <p:txBody>
          <a:bodyPr/>
          <a:lstStyle>
            <a:lvl1pPr marL="213179" indent="-213179">
              <a:buFont typeface="Wingdings" pitchFamily="2" charset="2"/>
              <a:buChar char=""/>
              <a:defRPr sz="3001"/>
            </a:lvl1pPr>
            <a:lvl2pPr marL="388247" indent="-175069">
              <a:buFont typeface="Wingdings" pitchFamily="2" charset="2"/>
              <a:buChar char=""/>
              <a:defRPr>
                <a:latin typeface="+mn-lt"/>
              </a:defRPr>
            </a:lvl2pPr>
            <a:lvl3pPr marL="556171" indent="-167923">
              <a:buFont typeface="Wingdings" pitchFamily="2" charset="2"/>
              <a:buChar char=""/>
              <a:tabLst/>
              <a:defRPr>
                <a:latin typeface="+mn-lt"/>
              </a:defRPr>
            </a:lvl3pPr>
            <a:lvl4pPr marL="685983" indent="-129813">
              <a:buFont typeface="Wingdings" pitchFamily="2" charset="2"/>
              <a:buChar char=""/>
              <a:defRPr>
                <a:latin typeface="+mn-lt"/>
              </a:defRPr>
            </a:lvl4pPr>
            <a:lvl5pPr marL="815796" indent="-129813">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9"/>
          <p:cNvSpPr>
            <a:spLocks noGrp="1"/>
          </p:cNvSpPr>
          <p:nvPr>
            <p:ph type="sldNum" sz="quarter" idx="12"/>
          </p:nvPr>
        </p:nvSpPr>
        <p:spPr>
          <a:xfrm>
            <a:off x="390627" y="4799668"/>
            <a:ext cx="420624" cy="164592"/>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4665973"/>
            <a:ext cx="1397960" cy="431984"/>
          </a:xfrm>
          <a:prstGeom prst="rect">
            <a:avLst/>
          </a:prstGeom>
        </p:spPr>
      </p:pic>
    </p:spTree>
    <p:extLst>
      <p:ext uri="{BB962C8B-B14F-4D97-AF65-F5344CB8AC3E}">
        <p14:creationId xmlns:p14="http://schemas.microsoft.com/office/powerpoint/2010/main" val="1417917404"/>
      </p:ext>
    </p:extLst>
  </p:cSld>
  <p:clrMapOvr>
    <a:masterClrMapping/>
  </p:clrMapOvr>
  <p:transition>
    <p:fade/>
  </p:transition>
  <p:timing>
    <p:tnLst>
      <p:par>
        <p:cTn id="1" dur="indefinite" restart="never" nodeType="tmRoot"/>
      </p:par>
    </p:tnLst>
  </p:timing>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390627" y="1085851"/>
            <a:ext cx="4047274" cy="1846660"/>
          </a:xfrm>
        </p:spPr>
        <p:txBody>
          <a:bodyPr/>
          <a:lstStyle>
            <a:lvl1pPr marL="0" indent="0">
              <a:spcBef>
                <a:spcPts val="900"/>
              </a:spcBef>
              <a:buNone/>
              <a:defRPr sz="3001">
                <a:gradFill>
                  <a:gsLst>
                    <a:gs pos="100000">
                      <a:schemeClr val="tx2"/>
                    </a:gs>
                    <a:gs pos="0">
                      <a:schemeClr val="tx2"/>
                    </a:gs>
                  </a:gsLst>
                  <a:lin ang="5400000" scaled="0"/>
                </a:gradFill>
                <a:latin typeface="+mj-lt"/>
              </a:defRPr>
            </a:lvl1pPr>
            <a:lvl2pPr marL="0" indent="0">
              <a:buNone/>
              <a:defRPr sz="1500"/>
            </a:lvl2pPr>
            <a:lvl3pPr marL="175069" indent="0">
              <a:buNone/>
              <a:defRPr sz="1500"/>
            </a:lvl3pPr>
            <a:lvl4pPr marL="342991" indent="0">
              <a:buNone/>
              <a:defRPr sz="1500"/>
            </a:lvl4pPr>
            <a:lvl5pPr marL="520442" indent="0">
              <a:buNone/>
              <a:defRPr sz="15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4709672" y="1085851"/>
            <a:ext cx="4047274" cy="1846660"/>
          </a:xfrm>
        </p:spPr>
        <p:txBody>
          <a:bodyPr/>
          <a:lstStyle>
            <a:lvl1pPr marL="0" indent="0">
              <a:spcBef>
                <a:spcPts val="900"/>
              </a:spcBef>
              <a:buNone/>
              <a:defRPr lang="en-US" sz="3001" kern="1200" spc="-53" baseline="0" dirty="0" smtClean="0">
                <a:gradFill>
                  <a:gsLst>
                    <a:gs pos="100000">
                      <a:schemeClr val="tx2"/>
                    </a:gs>
                    <a:gs pos="0">
                      <a:schemeClr val="tx2"/>
                    </a:gs>
                  </a:gsLst>
                  <a:lin ang="5400000" scaled="0"/>
                </a:gradFill>
                <a:latin typeface="+mj-lt"/>
                <a:ea typeface="+mn-ea"/>
                <a:cs typeface="+mn-cs"/>
              </a:defRPr>
            </a:lvl1pPr>
            <a:lvl2pPr marL="2382"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250">
                      <a:schemeClr val="bg2"/>
                    </a:gs>
                    <a:gs pos="100000">
                      <a:schemeClr val="bg2"/>
                    </a:gs>
                  </a:gsLst>
                  <a:lin ang="5400000" scaled="0"/>
                </a:gradFill>
                <a:latin typeface="+mn-lt"/>
                <a:ea typeface="+mn-ea"/>
                <a:cs typeface="+mn-cs"/>
              </a:defRPr>
            </a:lvl2pPr>
            <a:lvl3pPr marL="175069"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250">
                      <a:schemeClr val="bg2"/>
                    </a:gs>
                    <a:gs pos="100000">
                      <a:schemeClr val="bg2"/>
                    </a:gs>
                  </a:gsLst>
                  <a:lin ang="5400000" scaled="0"/>
                </a:gradFill>
                <a:latin typeface="+mn-lt"/>
                <a:ea typeface="+mn-ea"/>
                <a:cs typeface="+mn-cs"/>
              </a:defRPr>
            </a:lvl3pPr>
            <a:lvl4pPr marL="345373"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250">
                      <a:schemeClr val="bg2"/>
                    </a:gs>
                    <a:gs pos="100000">
                      <a:schemeClr val="bg2"/>
                    </a:gs>
                  </a:gsLst>
                  <a:lin ang="5400000" scaled="0"/>
                </a:gradFill>
                <a:latin typeface="+mn-lt"/>
                <a:ea typeface="+mn-ea"/>
                <a:cs typeface="+mn-cs"/>
              </a:defRPr>
            </a:lvl4pPr>
            <a:lvl5pPr marL="515678"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a:gradFill>
                  <a:gsLst>
                    <a:gs pos="1250">
                      <a:schemeClr val="bg2"/>
                    </a:gs>
                    <a:gs pos="100000">
                      <a:schemeClr val="bg2"/>
                    </a:gs>
                  </a:gsLst>
                  <a:lin ang="5400000" scaled="0"/>
                </a:gradFill>
                <a:latin typeface="+mn-lt"/>
                <a:ea typeface="+mn-ea"/>
                <a:cs typeface="+mn-cs"/>
              </a:defRPr>
            </a:lvl5pPr>
          </a:lstStyle>
          <a:p>
            <a:pPr marL="0" marR="0" lvl="0"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390627" y="4799668"/>
            <a:ext cx="420624" cy="164592"/>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4665973"/>
            <a:ext cx="1397960" cy="431984"/>
          </a:xfrm>
          <a:prstGeom prst="rect">
            <a:avLst/>
          </a:prstGeom>
        </p:spPr>
      </p:pic>
    </p:spTree>
    <p:extLst>
      <p:ext uri="{BB962C8B-B14F-4D97-AF65-F5344CB8AC3E}">
        <p14:creationId xmlns:p14="http://schemas.microsoft.com/office/powerpoint/2010/main" val="721784810"/>
      </p:ext>
    </p:extLst>
  </p:cSld>
  <p:clrMapOvr>
    <a:masterClrMapping/>
  </p:clrMapOvr>
  <p:transition>
    <p:fade/>
  </p:transition>
  <p:timing>
    <p:tnLst>
      <p:par>
        <p:cTn id="1" dur="indefinite" restart="never" nodeType="tmRoot"/>
      </p:par>
    </p:tnLst>
  </p:timing>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390627" y="1085851"/>
            <a:ext cx="4047274" cy="1846660"/>
          </a:xfrm>
        </p:spPr>
        <p:txBody>
          <a:bodyPr/>
          <a:lstStyle>
            <a:lvl1pPr marL="0" indent="0">
              <a:spcBef>
                <a:spcPts val="900"/>
              </a:spcBef>
              <a:buNone/>
              <a:defRPr sz="3001">
                <a:gradFill>
                  <a:gsLst>
                    <a:gs pos="1000">
                      <a:schemeClr val="bg2"/>
                    </a:gs>
                    <a:gs pos="98000">
                      <a:schemeClr val="bg2"/>
                    </a:gs>
                  </a:gsLst>
                  <a:lin ang="5400000" scaled="0"/>
                </a:gradFill>
                <a:latin typeface="+mj-lt"/>
              </a:defRPr>
            </a:lvl1pPr>
            <a:lvl2pPr marL="0" indent="0">
              <a:buNone/>
              <a:defRPr sz="1500">
                <a:gradFill>
                  <a:gsLst>
                    <a:gs pos="1000">
                      <a:schemeClr val="bg2"/>
                    </a:gs>
                    <a:gs pos="98000">
                      <a:schemeClr val="bg2"/>
                    </a:gs>
                  </a:gsLst>
                  <a:lin ang="5400000" scaled="0"/>
                </a:gradFill>
              </a:defRPr>
            </a:lvl2pPr>
            <a:lvl3pPr marL="175069" indent="0">
              <a:buNone/>
              <a:defRPr sz="1500">
                <a:gradFill>
                  <a:gsLst>
                    <a:gs pos="1000">
                      <a:schemeClr val="bg2"/>
                    </a:gs>
                    <a:gs pos="98000">
                      <a:schemeClr val="bg2"/>
                    </a:gs>
                  </a:gsLst>
                  <a:lin ang="5400000" scaled="0"/>
                </a:gradFill>
              </a:defRPr>
            </a:lvl3pPr>
            <a:lvl4pPr marL="342991" indent="0">
              <a:buNone/>
              <a:defRPr sz="1500">
                <a:gradFill>
                  <a:gsLst>
                    <a:gs pos="1000">
                      <a:schemeClr val="bg2"/>
                    </a:gs>
                    <a:gs pos="98000">
                      <a:schemeClr val="bg2"/>
                    </a:gs>
                  </a:gsLst>
                  <a:lin ang="5400000" scaled="0"/>
                </a:gradFill>
              </a:defRPr>
            </a:lvl4pPr>
            <a:lvl5pPr marL="520442" indent="0">
              <a:buNone/>
              <a:defRPr sz="1500">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4709672" y="1085851"/>
            <a:ext cx="4047274" cy="1846660"/>
          </a:xfrm>
        </p:spPr>
        <p:txBody>
          <a:bodyPr/>
          <a:lstStyle>
            <a:lvl1pPr marL="0" indent="0">
              <a:spcBef>
                <a:spcPts val="900"/>
              </a:spcBef>
              <a:buNone/>
              <a:defRPr lang="en-US" sz="3001" kern="1200" spc="-53" baseline="0" dirty="0" smtClean="0">
                <a:gradFill>
                  <a:gsLst>
                    <a:gs pos="1000">
                      <a:schemeClr val="bg2"/>
                    </a:gs>
                    <a:gs pos="98000">
                      <a:schemeClr val="bg2"/>
                    </a:gs>
                  </a:gsLst>
                  <a:lin ang="5400000" scaled="0"/>
                </a:gradFill>
                <a:latin typeface="+mj-lt"/>
                <a:ea typeface="+mn-ea"/>
                <a:cs typeface="+mn-cs"/>
              </a:defRPr>
            </a:lvl1pPr>
            <a:lvl2pPr marL="2382"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000">
                      <a:schemeClr val="bg2"/>
                    </a:gs>
                    <a:gs pos="98000">
                      <a:schemeClr val="bg2"/>
                    </a:gs>
                  </a:gsLst>
                  <a:lin ang="5400000" scaled="0"/>
                </a:gradFill>
                <a:latin typeface="+mn-lt"/>
                <a:ea typeface="+mn-ea"/>
                <a:cs typeface="+mn-cs"/>
              </a:defRPr>
            </a:lvl2pPr>
            <a:lvl3pPr marL="175069"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000">
                      <a:schemeClr val="bg2"/>
                    </a:gs>
                    <a:gs pos="98000">
                      <a:schemeClr val="bg2"/>
                    </a:gs>
                  </a:gsLst>
                  <a:lin ang="5400000" scaled="0"/>
                </a:gradFill>
                <a:latin typeface="+mn-lt"/>
                <a:ea typeface="+mn-ea"/>
                <a:cs typeface="+mn-cs"/>
              </a:defRPr>
            </a:lvl3pPr>
            <a:lvl4pPr marL="345373"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000">
                      <a:schemeClr val="bg2"/>
                    </a:gs>
                    <a:gs pos="98000">
                      <a:schemeClr val="bg2"/>
                    </a:gs>
                  </a:gsLst>
                  <a:lin ang="5400000" scaled="0"/>
                </a:gradFill>
                <a:latin typeface="+mn-lt"/>
                <a:ea typeface="+mn-ea"/>
                <a:cs typeface="+mn-cs"/>
              </a:defRPr>
            </a:lvl4pPr>
            <a:lvl5pPr marL="515678"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a:gradFill>
                  <a:gsLst>
                    <a:gs pos="1000">
                      <a:schemeClr val="bg2"/>
                    </a:gs>
                    <a:gs pos="98000">
                      <a:schemeClr val="bg2"/>
                    </a:gs>
                  </a:gsLst>
                  <a:lin ang="5400000" scaled="0"/>
                </a:gradFill>
                <a:latin typeface="+mn-lt"/>
                <a:ea typeface="+mn-ea"/>
                <a:cs typeface="+mn-cs"/>
              </a:defRPr>
            </a:lvl5pPr>
          </a:lstStyle>
          <a:p>
            <a:pPr marL="0" marR="0" lvl="0"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390627" y="4799668"/>
            <a:ext cx="420624" cy="164592"/>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4665973"/>
            <a:ext cx="1397960" cy="431984"/>
          </a:xfrm>
          <a:prstGeom prst="rect">
            <a:avLst/>
          </a:prstGeom>
        </p:spPr>
      </p:pic>
    </p:spTree>
    <p:extLst>
      <p:ext uri="{BB962C8B-B14F-4D97-AF65-F5344CB8AC3E}">
        <p14:creationId xmlns:p14="http://schemas.microsoft.com/office/powerpoint/2010/main" val="2830327910"/>
      </p:ext>
    </p:extLst>
  </p:cSld>
  <p:clrMapOvr>
    <a:masterClrMapping/>
  </p:clrMapOvr>
  <p:transition>
    <p:fade/>
  </p:transition>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390627" y="1085851"/>
            <a:ext cx="4047274" cy="1767684"/>
          </a:xfrm>
        </p:spPr>
        <p:txBody>
          <a:bodyPr>
            <a:spAutoFit/>
          </a:bodyPr>
          <a:lstStyle>
            <a:lvl1pPr marL="219133" indent="-219133">
              <a:spcBef>
                <a:spcPts val="900"/>
              </a:spcBef>
              <a:buClr>
                <a:schemeClr val="bg2"/>
              </a:buClr>
              <a:buSzPct val="100000"/>
              <a:buFont typeface="Wingdings" pitchFamily="2" charset="2"/>
              <a:buChar char=""/>
              <a:defRPr lang="en-US" sz="2701" kern="1200" spc="-53" baseline="0" dirty="0" smtClean="0">
                <a:gradFill>
                  <a:gsLst>
                    <a:gs pos="1250">
                      <a:schemeClr val="bg2"/>
                    </a:gs>
                    <a:gs pos="100000">
                      <a:schemeClr val="bg2"/>
                    </a:gs>
                  </a:gsLst>
                  <a:lin ang="5400000" scaled="0"/>
                </a:gradFill>
                <a:latin typeface="+mj-lt"/>
                <a:ea typeface="+mn-ea"/>
                <a:cs typeface="+mn-cs"/>
              </a:defRPr>
            </a:lvl1pPr>
            <a:lvl2pPr marL="390629" indent="-171496">
              <a:defRPr sz="1500"/>
            </a:lvl2pPr>
            <a:lvl3pPr marL="514487" indent="-123858">
              <a:tabLst/>
              <a:defRPr sz="1500"/>
            </a:lvl3pPr>
            <a:lvl4pPr marL="647873" indent="-133386">
              <a:defRPr/>
            </a:lvl4pPr>
            <a:lvl5pPr marL="771731" indent="-123858">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4709672" y="1085851"/>
            <a:ext cx="4047274" cy="2044682"/>
          </a:xfrm>
        </p:spPr>
        <p:txBody>
          <a:bodyPr>
            <a:spAutoFit/>
          </a:bodyPr>
          <a:lstStyle>
            <a:lvl1pPr marL="254862" indent="-254862">
              <a:spcBef>
                <a:spcPts val="900"/>
              </a:spcBef>
              <a:buClr>
                <a:schemeClr val="bg2"/>
              </a:buClr>
              <a:buFont typeface="Arial" pitchFamily="34" charset="0"/>
              <a:buChar char="•"/>
              <a:defRPr lang="en-US" sz="2701" kern="1200" spc="-53" baseline="0" dirty="0" smtClean="0">
                <a:gradFill>
                  <a:gsLst>
                    <a:gs pos="1250">
                      <a:schemeClr val="bg2"/>
                    </a:gs>
                    <a:gs pos="100000">
                      <a:schemeClr val="bg2"/>
                    </a:gs>
                  </a:gsLst>
                  <a:lin ang="5400000" scaled="0"/>
                </a:gradFill>
                <a:latin typeface="+mj-lt"/>
                <a:ea typeface="+mn-ea"/>
                <a:cs typeface="+mn-cs"/>
              </a:defRPr>
            </a:lvl1pPr>
            <a:lvl2pPr marL="476377" indent="-257244">
              <a:defRPr lang="en-US" sz="1500" kern="1200" spc="0" baseline="0" dirty="0" smtClean="0">
                <a:gradFill>
                  <a:gsLst>
                    <a:gs pos="1250">
                      <a:schemeClr val="bg2"/>
                    </a:gs>
                    <a:gs pos="100000">
                      <a:schemeClr val="bg2"/>
                    </a:gs>
                  </a:gsLst>
                  <a:lin ang="5400000" scaled="0"/>
                </a:gradFill>
                <a:latin typeface="+mn-lt"/>
                <a:ea typeface="+mn-ea"/>
                <a:cs typeface="+mn-cs"/>
              </a:defRPr>
            </a:lvl2pPr>
            <a:lvl3pPr marL="647873" indent="-257244">
              <a:defRPr lang="en-US" sz="1500" kern="1200" spc="0" baseline="0" dirty="0" smtClean="0">
                <a:gradFill>
                  <a:gsLst>
                    <a:gs pos="1250">
                      <a:schemeClr val="bg2"/>
                    </a:gs>
                    <a:gs pos="100000">
                      <a:schemeClr val="bg2"/>
                    </a:gs>
                  </a:gsLst>
                  <a:lin ang="5400000" scaled="0"/>
                </a:gradFill>
                <a:latin typeface="+mn-lt"/>
                <a:ea typeface="+mn-ea"/>
                <a:cs typeface="+mn-cs"/>
              </a:defRPr>
            </a:lvl3pPr>
            <a:lvl4pPr marL="771731" indent="-257244">
              <a:defRPr lang="en-US" sz="1500" kern="1200" spc="0" baseline="0" dirty="0" smtClean="0">
                <a:gradFill>
                  <a:gsLst>
                    <a:gs pos="1250">
                      <a:schemeClr val="bg2"/>
                    </a:gs>
                    <a:gs pos="100000">
                      <a:schemeClr val="bg2"/>
                    </a:gs>
                  </a:gsLst>
                  <a:lin ang="5400000" scaled="0"/>
                </a:gradFill>
                <a:latin typeface="+mn-lt"/>
                <a:ea typeface="+mn-ea"/>
                <a:cs typeface="+mn-cs"/>
              </a:defRPr>
            </a:lvl4pPr>
            <a:lvl5pPr marL="905116" indent="-257244">
              <a:defRPr lang="en-US" sz="1500" kern="1200" spc="0" baseline="0" dirty="0">
                <a:gradFill>
                  <a:gsLst>
                    <a:gs pos="1250">
                      <a:schemeClr val="bg2"/>
                    </a:gs>
                    <a:gs pos="100000">
                      <a:schemeClr val="bg2"/>
                    </a:gs>
                  </a:gsLst>
                  <a:lin ang="5400000" scaled="0"/>
                </a:gradFill>
                <a:latin typeface="+mn-lt"/>
                <a:ea typeface="+mn-ea"/>
                <a:cs typeface="+mn-cs"/>
              </a:defRPr>
            </a:lvl5pPr>
          </a:lstStyle>
          <a:p>
            <a:pPr marL="219133" marR="0" lvl="0"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Click to edit Master text styles</a:t>
            </a:r>
          </a:p>
          <a:p>
            <a:pPr marL="219133" marR="0" lvl="1"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Second level</a:t>
            </a:r>
          </a:p>
          <a:p>
            <a:pPr marL="219133" marR="0" lvl="2"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Third level</a:t>
            </a:r>
          </a:p>
          <a:p>
            <a:pPr marL="219133" marR="0" lvl="3"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Fourth level</a:t>
            </a:r>
          </a:p>
          <a:p>
            <a:pPr marL="219133" marR="0" lvl="4"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390627" y="4799668"/>
            <a:ext cx="420624" cy="164592"/>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4665973"/>
            <a:ext cx="1397960" cy="431984"/>
          </a:xfrm>
          <a:prstGeom prst="rect">
            <a:avLst/>
          </a:prstGeom>
        </p:spPr>
      </p:pic>
    </p:spTree>
    <p:extLst>
      <p:ext uri="{BB962C8B-B14F-4D97-AF65-F5344CB8AC3E}">
        <p14:creationId xmlns:p14="http://schemas.microsoft.com/office/powerpoint/2010/main" val="4273833693"/>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369273526"/>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390627" y="1085851"/>
            <a:ext cx="4076211" cy="1246495"/>
          </a:xfrm>
          <a:prstGeom prst="rect">
            <a:avLst/>
          </a:prstGeom>
        </p:spPr>
        <p:txBody>
          <a:bodyPr>
            <a:noAutofit/>
          </a:bodyPr>
          <a:lstStyle>
            <a:lvl1pPr marL="0" indent="0">
              <a:buNone/>
              <a:defRPr sz="3001" b="0" cap="none" baseline="0">
                <a:gradFill>
                  <a:gsLst>
                    <a:gs pos="100000">
                      <a:schemeClr val="tx2"/>
                    </a:gs>
                    <a:gs pos="0">
                      <a:schemeClr val="tx2"/>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6" name="Content Placeholder 5"/>
          <p:cNvSpPr>
            <a:spLocks noGrp="1"/>
          </p:cNvSpPr>
          <p:nvPr>
            <p:ph sz="quarter" idx="4"/>
          </p:nvPr>
        </p:nvSpPr>
        <p:spPr>
          <a:xfrm>
            <a:off x="4642321" y="1261429"/>
            <a:ext cx="4114627" cy="249299"/>
          </a:xfrm>
          <a:prstGeom prst="rect">
            <a:avLst/>
          </a:prstGeom>
        </p:spPr>
        <p:txBody>
          <a:bodyPr>
            <a:noAutofit/>
          </a:bodyPr>
          <a:lstStyle>
            <a:lvl1pPr marL="0" indent="0">
              <a:spcBef>
                <a:spcPts val="900"/>
              </a:spcBef>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10" name="Slide Number Placeholder 9"/>
          <p:cNvSpPr>
            <a:spLocks noGrp="1"/>
          </p:cNvSpPr>
          <p:nvPr>
            <p:ph type="sldNum" sz="quarter" idx="12"/>
          </p:nvPr>
        </p:nvSpPr>
        <p:spPr>
          <a:xfrm>
            <a:off x="390627" y="4799668"/>
            <a:ext cx="420624" cy="164592"/>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4665973"/>
            <a:ext cx="1397960" cy="431984"/>
          </a:xfrm>
          <a:prstGeom prst="rect">
            <a:avLst/>
          </a:prstGeom>
        </p:spPr>
      </p:pic>
    </p:spTree>
    <p:extLst>
      <p:ext uri="{BB962C8B-B14F-4D97-AF65-F5344CB8AC3E}">
        <p14:creationId xmlns:p14="http://schemas.microsoft.com/office/powerpoint/2010/main" val="3555948727"/>
      </p:ext>
    </p:extLst>
  </p:cSld>
  <p:clrMapOvr>
    <a:masterClrMapping/>
  </p:clrMapOvr>
  <p:timing>
    <p:tnLst>
      <p:par>
        <p:cTn id="1" dur="indefinite" restart="never" nodeType="tmRoot"/>
      </p:par>
    </p:tnLst>
  </p:timing>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4657748" y="0"/>
            <a:ext cx="4486252" cy="5143500"/>
          </a:xfrm>
        </p:spPr>
        <p:txBody>
          <a:bodyPr lIns="182880" anchor="ctr"/>
          <a:lstStyle>
            <a:lvl1pPr marL="0" indent="0" algn="l">
              <a:buNone/>
              <a:defRPr/>
            </a:lvl1pPr>
          </a:lstStyle>
          <a:p>
            <a:r>
              <a:rPr lang="en-US" dirty="0" smtClean="0"/>
              <a:t>Click to insert photo.</a:t>
            </a:r>
            <a:endParaRPr lang="en-US" dirty="0"/>
          </a:p>
        </p:txBody>
      </p:sp>
      <p:sp>
        <p:nvSpPr>
          <p:cNvPr id="3" name="Text Placeholder 2"/>
          <p:cNvSpPr>
            <a:spLocks noGrp="1"/>
          </p:cNvSpPr>
          <p:nvPr>
            <p:ph type="body" idx="1" hasCustomPrompt="1"/>
          </p:nvPr>
        </p:nvSpPr>
        <p:spPr>
          <a:xfrm>
            <a:off x="390627" y="1085851"/>
            <a:ext cx="4076211" cy="883832"/>
          </a:xfrm>
          <a:prstGeom prst="rect">
            <a:avLst/>
          </a:prstGeom>
        </p:spPr>
        <p:txBody>
          <a:bodyPr>
            <a:noAutofit/>
          </a:bodyPr>
          <a:lstStyle>
            <a:lvl1pPr marL="0" indent="0">
              <a:buNone/>
              <a:defRPr sz="3001" b="0" cap="none" baseline="0">
                <a:gradFill>
                  <a:gsLst>
                    <a:gs pos="100000">
                      <a:schemeClr val="tx2"/>
                    </a:gs>
                    <a:gs pos="0">
                      <a:schemeClr val="tx2"/>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10" name="Slide Number Placeholder 9"/>
          <p:cNvSpPr>
            <a:spLocks noGrp="1"/>
          </p:cNvSpPr>
          <p:nvPr>
            <p:ph type="sldNum" sz="quarter" idx="12"/>
          </p:nvPr>
        </p:nvSpPr>
        <p:spPr>
          <a:xfrm>
            <a:off x="390627" y="4799668"/>
            <a:ext cx="420624" cy="164592"/>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sp>
        <p:nvSpPr>
          <p:cNvPr id="9" name="Content Placeholder 5"/>
          <p:cNvSpPr>
            <a:spLocks noGrp="1"/>
          </p:cNvSpPr>
          <p:nvPr>
            <p:ph sz="quarter" idx="13"/>
          </p:nvPr>
        </p:nvSpPr>
        <p:spPr>
          <a:xfrm>
            <a:off x="390628" y="2051239"/>
            <a:ext cx="4084187" cy="457049"/>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4665973"/>
            <a:ext cx="1397960" cy="431984"/>
          </a:xfrm>
          <a:prstGeom prst="rect">
            <a:avLst/>
          </a:prstGeom>
        </p:spPr>
      </p:pic>
    </p:spTree>
    <p:extLst>
      <p:ext uri="{BB962C8B-B14F-4D97-AF65-F5344CB8AC3E}">
        <p14:creationId xmlns:p14="http://schemas.microsoft.com/office/powerpoint/2010/main" val="596302092"/>
      </p:ext>
    </p:extLst>
  </p:cSld>
  <p:clrMapOvr>
    <a:masterClrMapping/>
  </p:clrMapOvr>
  <p:timing>
    <p:tnLst>
      <p:par>
        <p:cTn id="1" dur="indefinite" restart="never" nodeType="tmRoot"/>
      </p:par>
    </p:tnLst>
  </p:timing>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664784" y="1085851"/>
            <a:ext cx="4076211" cy="883832"/>
          </a:xfrm>
          <a:prstGeom prst="rect">
            <a:avLst/>
          </a:prstGeom>
        </p:spPr>
        <p:txBody>
          <a:bodyPr>
            <a:noAutofit/>
          </a:bodyPr>
          <a:lstStyle>
            <a:lvl1pPr marL="0" indent="0">
              <a:buNone/>
              <a:defRPr sz="3001" b="0" cap="none" baseline="0">
                <a:gradFill>
                  <a:gsLst>
                    <a:gs pos="100000">
                      <a:schemeClr val="tx2"/>
                    </a:gs>
                    <a:gs pos="0">
                      <a:schemeClr val="tx2"/>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9" name="Content Placeholder 5"/>
          <p:cNvSpPr>
            <a:spLocks noGrp="1"/>
          </p:cNvSpPr>
          <p:nvPr>
            <p:ph sz="quarter" idx="13"/>
          </p:nvPr>
        </p:nvSpPr>
        <p:spPr>
          <a:xfrm>
            <a:off x="4664784" y="2051239"/>
            <a:ext cx="4084187" cy="457049"/>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4486252" cy="5143500"/>
          </a:xfrm>
        </p:spPr>
        <p:txBody>
          <a:bodyPr lIns="182880" anchor="ctr"/>
          <a:lstStyle>
            <a:lvl1pPr marL="0" indent="0" algn="l">
              <a:buNone/>
              <a:defRPr/>
            </a:lvl1pPr>
          </a:lstStyle>
          <a:p>
            <a:r>
              <a:rPr lang="en-US" dirty="0" smtClean="0"/>
              <a:t>Click to insert photo.</a:t>
            </a:r>
            <a:endParaRPr lang="en-US" dirty="0"/>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4665973"/>
            <a:ext cx="1397960" cy="431984"/>
          </a:xfrm>
          <a:prstGeom prst="rect">
            <a:avLst/>
          </a:prstGeom>
        </p:spPr>
      </p:pic>
    </p:spTree>
    <p:extLst>
      <p:ext uri="{BB962C8B-B14F-4D97-AF65-F5344CB8AC3E}">
        <p14:creationId xmlns:p14="http://schemas.microsoft.com/office/powerpoint/2010/main" val="1486444869"/>
      </p:ext>
    </p:extLst>
  </p:cSld>
  <p:clrMapOvr>
    <a:masterClrMapping/>
  </p:clrMapOvr>
  <p:timing>
    <p:tnLst>
      <p:par>
        <p:cTn id="1" dur="indefinite" restart="never" nodeType="tmRoot"/>
      </p:par>
    </p:tnLst>
  </p:timing>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7145" y="0"/>
            <a:ext cx="4491017" cy="51435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390627" y="1085851"/>
            <a:ext cx="3925323" cy="1246495"/>
          </a:xfrm>
          <a:prstGeom prst="rect">
            <a:avLst/>
          </a:prstGeom>
        </p:spPr>
        <p:txBody>
          <a:bodyPr>
            <a:noAutofit/>
          </a:bodyPr>
          <a:lstStyle>
            <a:lvl1pPr marL="0" indent="0">
              <a:buNone/>
              <a:defRPr sz="3001" b="0" cap="none" baseline="0">
                <a:gradFill>
                  <a:gsLst>
                    <a:gs pos="100000">
                      <a:schemeClr val="bg1"/>
                    </a:gs>
                    <a:gs pos="0">
                      <a:schemeClr val="bg1"/>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6" name="Content Placeholder 5"/>
          <p:cNvSpPr>
            <a:spLocks noGrp="1"/>
          </p:cNvSpPr>
          <p:nvPr>
            <p:ph sz="quarter" idx="4"/>
          </p:nvPr>
        </p:nvSpPr>
        <p:spPr>
          <a:xfrm>
            <a:off x="4642321" y="1261429"/>
            <a:ext cx="4114627" cy="249299"/>
          </a:xfrm>
          <a:prstGeom prst="rect">
            <a:avLst/>
          </a:prstGeom>
        </p:spPr>
        <p:txBody>
          <a:bodyPr>
            <a:noAutofit/>
          </a:bodyPr>
          <a:lstStyle>
            <a:lvl1pPr marL="0" indent="0">
              <a:spcBef>
                <a:spcPts val="900"/>
              </a:spcBef>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4665973"/>
            <a:ext cx="1397960" cy="431984"/>
          </a:xfrm>
          <a:prstGeom prst="rect">
            <a:avLst/>
          </a:prstGeom>
        </p:spPr>
      </p:pic>
    </p:spTree>
    <p:extLst>
      <p:ext uri="{BB962C8B-B14F-4D97-AF65-F5344CB8AC3E}">
        <p14:creationId xmlns:p14="http://schemas.microsoft.com/office/powerpoint/2010/main" val="921028515"/>
      </p:ext>
    </p:extLst>
  </p:cSld>
  <p:clrMapOvr>
    <a:masterClrMapping/>
  </p:clrMapOvr>
  <p:timing>
    <p:tnLst>
      <p:par>
        <p:cTn id="1" dur="indefinite" restart="never" nodeType="tmRoot"/>
      </p:par>
    </p:tnLst>
  </p:timing>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4657748" y="0"/>
            <a:ext cx="4486252" cy="5143500"/>
          </a:xfrm>
        </p:spPr>
        <p:txBody>
          <a:bodyPr lIns="182880" anchor="ctr"/>
          <a:lstStyle>
            <a:lvl1pPr marL="0" indent="0" algn="l">
              <a:buNone/>
              <a:defRPr/>
            </a:lvl1pPr>
          </a:lstStyle>
          <a:p>
            <a:r>
              <a:rPr lang="en-US" dirty="0" smtClean="0"/>
              <a:t>Click to insert photo.</a:t>
            </a:r>
            <a:endParaRPr lang="en-US" dirty="0"/>
          </a:p>
        </p:txBody>
      </p:sp>
      <p:sp>
        <p:nvSpPr>
          <p:cNvPr id="7" name="Rectangle 6"/>
          <p:cNvSpPr/>
          <p:nvPr userDrawn="1"/>
        </p:nvSpPr>
        <p:spPr bwMode="white">
          <a:xfrm>
            <a:off x="0" y="0"/>
            <a:ext cx="4666084" cy="51435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390627" y="1085851"/>
            <a:ext cx="4076211" cy="883832"/>
          </a:xfrm>
          <a:prstGeom prst="rect">
            <a:avLst/>
          </a:prstGeom>
        </p:spPr>
        <p:txBody>
          <a:bodyPr>
            <a:noAutofit/>
          </a:bodyPr>
          <a:lstStyle>
            <a:lvl1pPr marL="0" indent="0">
              <a:buNone/>
              <a:defRPr sz="3001" b="0" cap="none" baseline="0">
                <a:gradFill>
                  <a:gsLst>
                    <a:gs pos="100000">
                      <a:schemeClr val="bg1"/>
                    </a:gs>
                    <a:gs pos="0">
                      <a:schemeClr val="bg1"/>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9" name="Content Placeholder 5"/>
          <p:cNvSpPr>
            <a:spLocks noGrp="1"/>
          </p:cNvSpPr>
          <p:nvPr>
            <p:ph sz="quarter" idx="13"/>
          </p:nvPr>
        </p:nvSpPr>
        <p:spPr>
          <a:xfrm>
            <a:off x="390628" y="2051239"/>
            <a:ext cx="4084187" cy="457049"/>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1"/>
                    </a:gs>
                    <a:gs pos="0">
                      <a:schemeClr val="bg1"/>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4665973"/>
            <a:ext cx="1397960" cy="431984"/>
          </a:xfrm>
          <a:prstGeom prst="rect">
            <a:avLst/>
          </a:prstGeom>
        </p:spPr>
      </p:pic>
    </p:spTree>
    <p:extLst>
      <p:ext uri="{BB962C8B-B14F-4D97-AF65-F5344CB8AC3E}">
        <p14:creationId xmlns:p14="http://schemas.microsoft.com/office/powerpoint/2010/main" val="2856200692"/>
      </p:ext>
    </p:extLst>
  </p:cSld>
  <p:clrMapOvr>
    <a:masterClrMapping/>
  </p:clrMapOvr>
  <p:timing>
    <p:tnLst>
      <p:par>
        <p:cTn id="1" dur="indefinite" restart="never" nodeType="tmRoot"/>
      </p:par>
    </p:tnLst>
  </p:timing>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4476726" y="0"/>
            <a:ext cx="4667274" cy="51435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4664784" y="1085851"/>
            <a:ext cx="4076211" cy="883832"/>
          </a:xfrm>
          <a:prstGeom prst="rect">
            <a:avLst/>
          </a:prstGeom>
        </p:spPr>
        <p:txBody>
          <a:bodyPr>
            <a:noAutofit/>
          </a:bodyPr>
          <a:lstStyle>
            <a:lvl1pPr marL="0" indent="0">
              <a:buNone/>
              <a:defRPr sz="3001" b="0" cap="none" baseline="0">
                <a:gradFill>
                  <a:gsLst>
                    <a:gs pos="100000">
                      <a:schemeClr val="bg1"/>
                    </a:gs>
                    <a:gs pos="0">
                      <a:schemeClr val="bg1"/>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9" name="Content Placeholder 5"/>
          <p:cNvSpPr>
            <a:spLocks noGrp="1"/>
          </p:cNvSpPr>
          <p:nvPr>
            <p:ph sz="quarter" idx="13"/>
          </p:nvPr>
        </p:nvSpPr>
        <p:spPr>
          <a:xfrm>
            <a:off x="4664784" y="2051239"/>
            <a:ext cx="4084187" cy="457049"/>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1"/>
                    </a:gs>
                    <a:gs pos="0">
                      <a:schemeClr val="bg1"/>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4486252" cy="51435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77284" y="4500395"/>
            <a:ext cx="1682813" cy="533119"/>
          </a:xfrm>
          <a:prstGeom prst="rect">
            <a:avLst/>
          </a:prstGeom>
        </p:spPr>
      </p:pic>
    </p:spTree>
    <p:extLst>
      <p:ext uri="{BB962C8B-B14F-4D97-AF65-F5344CB8AC3E}">
        <p14:creationId xmlns:p14="http://schemas.microsoft.com/office/powerpoint/2010/main" val="3157303919"/>
      </p:ext>
    </p:extLst>
  </p:cSld>
  <p:clrMapOvr>
    <a:masterClrMapping/>
  </p:clrMapOvr>
  <p:timing>
    <p:tnLst>
      <p:par>
        <p:cTn id="1" dur="indefinite" restart="never" nodeType="tmRoot"/>
      </p:par>
    </p:tnLst>
  </p:timing>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642937"/>
            <a:ext cx="9144000" cy="384333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390627" y="1018541"/>
            <a:ext cx="8366320" cy="2147305"/>
          </a:xfrm>
          <a:prstGeom prst="rect">
            <a:avLst/>
          </a:prstGeom>
        </p:spPr>
        <p:txBody>
          <a:bodyPr>
            <a:normAutofit/>
          </a:bodyPr>
          <a:lstStyle>
            <a:lvl1pPr marL="0" indent="0">
              <a:lnSpc>
                <a:spcPct val="90000"/>
              </a:lnSpc>
              <a:buNone/>
              <a:defRPr sz="4801">
                <a:gradFill>
                  <a:gsLst>
                    <a:gs pos="100000">
                      <a:schemeClr val="bg1"/>
                    </a:gs>
                    <a:gs pos="0">
                      <a:schemeClr val="bg1"/>
                    </a:gs>
                  </a:gsLst>
                  <a:lin ang="5400000" scaled="0"/>
                </a:gradFill>
                <a:latin typeface="+mj-lt"/>
              </a:defRPr>
            </a:lvl1pPr>
            <a:lvl2pPr>
              <a:defRPr sz="4801">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390627" y="4799668"/>
            <a:ext cx="420624" cy="164592"/>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sp>
        <p:nvSpPr>
          <p:cNvPr id="11" name="Content Placeholder 4"/>
          <p:cNvSpPr>
            <a:spLocks noGrp="1"/>
          </p:cNvSpPr>
          <p:nvPr>
            <p:ph sz="quarter" idx="13"/>
          </p:nvPr>
        </p:nvSpPr>
        <p:spPr>
          <a:xfrm>
            <a:off x="390627" y="3257551"/>
            <a:ext cx="8366320" cy="353060"/>
          </a:xfrm>
          <a:prstGeom prst="rect">
            <a:avLst/>
          </a:prstGeom>
        </p:spPr>
        <p:txBody>
          <a:bodyPr>
            <a:normAutofit/>
          </a:bodyPr>
          <a:lstStyle>
            <a:lvl1pPr marL="0" indent="0">
              <a:lnSpc>
                <a:spcPct val="90000"/>
              </a:lnSpc>
              <a:buNone/>
              <a:defRPr sz="2701">
                <a:gradFill>
                  <a:gsLst>
                    <a:gs pos="100000">
                      <a:schemeClr val="bg1"/>
                    </a:gs>
                    <a:gs pos="0">
                      <a:schemeClr val="bg1"/>
                    </a:gs>
                  </a:gsLst>
                  <a:lin ang="5400000" scaled="0"/>
                </a:gradFill>
                <a:latin typeface="+mj-lt"/>
              </a:defRPr>
            </a:lvl1pPr>
            <a:lvl2pPr>
              <a:defRPr sz="4801">
                <a:solidFill>
                  <a:schemeClr val="tx2"/>
                </a:solidFill>
                <a:latin typeface="+mn-lt"/>
              </a:defRPr>
            </a:lvl2pPr>
          </a:lstStyle>
          <a:p>
            <a:pPr lvl="0"/>
            <a:r>
              <a:rPr lang="en-US" smtClean="0"/>
              <a:t>Click to edit Master text styles</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4665973"/>
            <a:ext cx="1397960" cy="431984"/>
          </a:xfrm>
          <a:prstGeom prst="rect">
            <a:avLst/>
          </a:prstGeom>
        </p:spPr>
      </p:pic>
    </p:spTree>
    <p:extLst>
      <p:ext uri="{BB962C8B-B14F-4D97-AF65-F5344CB8AC3E}">
        <p14:creationId xmlns:p14="http://schemas.microsoft.com/office/powerpoint/2010/main" val="3409824763"/>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390627" y="4799668"/>
            <a:ext cx="420624" cy="164592"/>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4665973"/>
            <a:ext cx="1397960" cy="431984"/>
          </a:xfrm>
          <a:prstGeom prst="rect">
            <a:avLst/>
          </a:prstGeom>
        </p:spPr>
      </p:pic>
    </p:spTree>
    <p:extLst>
      <p:ext uri="{BB962C8B-B14F-4D97-AF65-F5344CB8AC3E}">
        <p14:creationId xmlns:p14="http://schemas.microsoft.com/office/powerpoint/2010/main" val="3768989101"/>
      </p:ext>
    </p:extLst>
  </p:cSld>
  <p:clrMapOvr>
    <a:masterClrMapping/>
  </p:clrMapOvr>
  <p:transition>
    <p:fade/>
  </p:transition>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13870332"/>
      </p:ext>
    </p:extLst>
  </p:cSld>
  <p:clrMapOvr>
    <a:masterClrMapping/>
  </p:clrMapOvr>
  <p:transition>
    <p:fade/>
  </p:transition>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866955"/>
            <a:ext cx="9144000" cy="4276545"/>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388840" y="1085851"/>
            <a:ext cx="8366320" cy="1491178"/>
          </a:xfrm>
        </p:spPr>
        <p:txBody>
          <a:bodyPr/>
          <a:lstStyle>
            <a:lvl1pPr marL="0" indent="0">
              <a:lnSpc>
                <a:spcPct val="95000"/>
              </a:lnSpc>
              <a:buNone/>
              <a:defRPr sz="2401">
                <a:gradFill>
                  <a:gsLst>
                    <a:gs pos="1250">
                      <a:srgbClr val="000000"/>
                    </a:gs>
                    <a:gs pos="100000">
                      <a:srgbClr val="000000"/>
                    </a:gs>
                  </a:gsLst>
                  <a:lin ang="5400000" scaled="0"/>
                </a:gradFill>
                <a:latin typeface="Consolas" pitchFamily="49" charset="0"/>
                <a:cs typeface="Consolas" pitchFamily="49" charset="0"/>
              </a:defRPr>
            </a:lvl1pPr>
            <a:lvl2pPr marL="254862"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429931"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599044"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772922"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71750867"/>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32855264"/>
      </p:ext>
    </p:extLst>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390627" y="171451"/>
            <a:ext cx="8366320" cy="498598"/>
          </a:xfrm>
        </p:spPr>
        <p:txBody>
          <a:bodyPr/>
          <a:lstStyle>
            <a:lvl1pPr>
              <a:defRPr sz="3601"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389436" y="1085849"/>
            <a:ext cx="8363938" cy="1532727"/>
          </a:xfrm>
          <a:prstGeom prst="rect">
            <a:avLst/>
          </a:prstGeom>
        </p:spPr>
        <p:txBody>
          <a:bodyPr/>
          <a:lstStyle>
            <a:lvl1pPr marL="257244" indent="-257244">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471613" indent="-21437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685983" indent="-21437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857479" indent="-171496">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028974" indent="-171496">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2" y="4679158"/>
            <a:ext cx="9144001" cy="464344"/>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2701" spc="-38"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2630349056"/>
      </p:ext>
    </p:extLst>
  </p:cSld>
  <p:clrMapOvr>
    <a:masterClrMapping/>
  </p:clrMapOvr>
  <p:transition>
    <p:fade/>
  </p:transition>
  <p:timing>
    <p:tnLst>
      <p:par>
        <p:cTn id="1" dur="indefinite" restart="never" nodeType="tmRoot"/>
      </p:par>
    </p:tnLst>
  </p:timing>
</p:sldLayout>
</file>

<file path=ppt/slideLayouts/slideLayout141.xml><?xml version="1.0" encoding="utf-8"?>
<p:sldLayout xmlns:a="http://schemas.openxmlformats.org/drawingml/2006/main" xmlns:r="http://schemas.openxmlformats.org/officeDocument/2006/relationships" xmlns:p="http://schemas.openxmlformats.org/presentationml/2006/main" userDrawn="1">
  <p:cSld name="Title and Content">
    <p:bg>
      <p:bgPr>
        <a:blipFill rotWithShape="1">
          <a:blip r:embed="rId2" cstate="prin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2" y="1178723"/>
            <a:ext cx="8494713" cy="1964432"/>
          </a:xfrm>
          <a:prstGeom prst="rect">
            <a:avLst/>
          </a:prstGeom>
          <a:noFill/>
        </p:spPr>
        <p:txBody>
          <a:bodyPr wrap="square" rtlCol="0">
            <a:spAutoFit/>
          </a:bodyPr>
          <a:lstStyle>
            <a:lvl1pPr algn="l" defTabSz="685955" rtl="0" fontAlgn="auto">
              <a:lnSpc>
                <a:spcPct val="90000"/>
              </a:lnSpc>
              <a:spcBef>
                <a:spcPct val="20000"/>
              </a:spcBef>
              <a:spcAft>
                <a:spcPts val="0"/>
              </a:spcAft>
              <a:buSzPct val="90000"/>
              <a:buFontTx/>
              <a:buBlip>
                <a:blip r:embed="rId3"/>
              </a:buBlip>
              <a:defRPr lang="en-US" sz="2401" kern="1200" dirty="0" smtClean="0">
                <a:solidFill>
                  <a:schemeClr val="bg2">
                    <a:lumMod val="75000"/>
                    <a:lumOff val="25000"/>
                  </a:schemeClr>
                </a:solidFill>
                <a:latin typeface="Segoe"/>
                <a:ea typeface="+mn-ea"/>
                <a:cs typeface="+mn-cs"/>
              </a:defRPr>
            </a:lvl1pPr>
            <a:lvl2pPr algn="l" defTabSz="685955" rtl="0" fontAlgn="auto">
              <a:lnSpc>
                <a:spcPct val="90000"/>
              </a:lnSpc>
              <a:spcBef>
                <a:spcPct val="20000"/>
              </a:spcBef>
              <a:spcAft>
                <a:spcPts val="0"/>
              </a:spcAft>
              <a:buSzPct val="90000"/>
              <a:buFontTx/>
              <a:buBlip>
                <a:blip r:embed="rId4"/>
              </a:buBlip>
              <a:defRPr lang="en-US" sz="2401" kern="1200" dirty="0" smtClean="0">
                <a:solidFill>
                  <a:schemeClr val="bg2">
                    <a:lumMod val="75000"/>
                    <a:lumOff val="25000"/>
                  </a:schemeClr>
                </a:solidFill>
                <a:latin typeface="Segoe"/>
                <a:ea typeface="+mn-ea"/>
                <a:cs typeface="+mn-cs"/>
              </a:defRPr>
            </a:lvl2pPr>
            <a:lvl3pPr algn="l" defTabSz="685955" rtl="0" fontAlgn="auto">
              <a:lnSpc>
                <a:spcPct val="90000"/>
              </a:lnSpc>
              <a:spcBef>
                <a:spcPct val="20000"/>
              </a:spcBef>
              <a:spcAft>
                <a:spcPts val="0"/>
              </a:spcAft>
              <a:buSzPct val="90000"/>
              <a:defRPr lang="en-US" sz="2401" kern="1200" dirty="0" smtClean="0">
                <a:solidFill>
                  <a:schemeClr val="bg2">
                    <a:lumMod val="75000"/>
                    <a:lumOff val="25000"/>
                  </a:schemeClr>
                </a:solidFill>
                <a:latin typeface="Segoe"/>
                <a:ea typeface="+mn-ea"/>
                <a:cs typeface="+mn-cs"/>
              </a:defRPr>
            </a:lvl3pPr>
            <a:lvl4pPr algn="l" defTabSz="685955" rtl="0" fontAlgn="auto">
              <a:lnSpc>
                <a:spcPct val="90000"/>
              </a:lnSpc>
              <a:spcBef>
                <a:spcPct val="20000"/>
              </a:spcBef>
              <a:spcAft>
                <a:spcPts val="0"/>
              </a:spcAft>
              <a:buSzPct val="90000"/>
              <a:defRPr lang="en-US" sz="2401" kern="1200" dirty="0" smtClean="0">
                <a:solidFill>
                  <a:schemeClr val="bg2">
                    <a:lumMod val="75000"/>
                    <a:lumOff val="25000"/>
                  </a:schemeClr>
                </a:solidFill>
                <a:latin typeface="Segoe"/>
                <a:ea typeface="+mn-ea"/>
                <a:cs typeface="+mn-cs"/>
              </a:defRPr>
            </a:lvl4pPr>
            <a:lvl5pPr algn="l" defTabSz="685955" rtl="0" fontAlgn="auto">
              <a:lnSpc>
                <a:spcPct val="90000"/>
              </a:lnSpc>
              <a:spcBef>
                <a:spcPct val="20000"/>
              </a:spcBef>
              <a:spcAft>
                <a:spcPts val="0"/>
              </a:spcAft>
              <a:buSzPct val="90000"/>
              <a:defRPr lang="en-US" sz="2401" kern="1200" dirty="0">
                <a:solidFill>
                  <a:schemeClr val="bg2">
                    <a:lumMod val="75000"/>
                    <a:lumOff val="25000"/>
                  </a:schemeClr>
                </a:solidFill>
                <a:latin typeface="Segoe"/>
                <a:ea typeface="+mn-ea"/>
                <a:cs typeface="+mn-cs"/>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8" name="Picture 7" descr="msllogo.png"/>
          <p:cNvPicPr>
            <a:picLocks noChangeAspect="1"/>
          </p:cNvPicPr>
          <p:nvPr userDrawn="1"/>
        </p:nvPicPr>
        <p:blipFill>
          <a:blip r:embed="rId5" cstate="print"/>
          <a:stretch>
            <a:fillRect/>
          </a:stretch>
        </p:blipFill>
        <p:spPr>
          <a:xfrm>
            <a:off x="6731001" y="4787688"/>
            <a:ext cx="2053296" cy="247085"/>
          </a:xfrm>
          <a:prstGeom prst="rect">
            <a:avLst/>
          </a:prstGeom>
        </p:spPr>
      </p:pic>
      <p:sp>
        <p:nvSpPr>
          <p:cNvPr id="6" name="Title 1"/>
          <p:cNvSpPr>
            <a:spLocks noGrp="1"/>
          </p:cNvSpPr>
          <p:nvPr>
            <p:ph type="title"/>
          </p:nvPr>
        </p:nvSpPr>
        <p:spPr>
          <a:xfrm>
            <a:off x="381000" y="387229"/>
            <a:ext cx="7562850" cy="392569"/>
          </a:xfrm>
          <a:prstGeom prst="rect">
            <a:avLst/>
          </a:prstGeom>
          <a:noFill/>
        </p:spPr>
        <p:txBody>
          <a:bodyPr wrap="square" rtlCol="0" anchor="t">
            <a:spAutoFit/>
          </a:bodyPr>
          <a:lstStyle>
            <a:lvl1pPr marL="0" marR="0" indent="0" algn="l" defTabSz="685983" rtl="0" eaLnBrk="1" fontAlgn="base" latinLnBrk="0" hangingPunct="1">
              <a:lnSpc>
                <a:spcPct val="100000"/>
              </a:lnSpc>
              <a:spcBef>
                <a:spcPct val="0"/>
              </a:spcBef>
              <a:spcAft>
                <a:spcPct val="0"/>
              </a:spcAft>
              <a:buClrTx/>
              <a:buSzTx/>
              <a:buFontTx/>
              <a:buNone/>
              <a:tabLst/>
              <a:defRPr kumimoji="0" lang="en-US" sz="2551" b="1" i="0" u="none" strike="noStrike" kern="1200" cap="all" spc="75" normalizeH="0" baseline="0" noProof="0" dirty="0">
                <a:ln w="3175">
                  <a:noFill/>
                </a:ln>
                <a:solidFill>
                  <a:srgbClr val="002A48"/>
                </a:solidFill>
                <a:effectLst>
                  <a:outerShdw blurRad="50800" dist="38100" dir="2700000" algn="tl" rotWithShape="0">
                    <a:srgbClr val="000000">
                      <a:alpha val="38000"/>
                    </a:srgbClr>
                  </a:outerShdw>
                </a:effectLst>
                <a:uLnTx/>
                <a:uFillTx/>
                <a:latin typeface="Segoe"/>
                <a:ea typeface="+mj-ea"/>
                <a:cs typeface="Segoe"/>
              </a:defRPr>
            </a:lvl1pPr>
          </a:lstStyle>
          <a:p>
            <a:r>
              <a:rPr lang="en-US" dirty="0" smtClean="0"/>
              <a:t>Click to edit Master title</a:t>
            </a:r>
            <a:endParaRPr lang="en-US" dirty="0"/>
          </a:p>
        </p:txBody>
      </p:sp>
      <p:sp>
        <p:nvSpPr>
          <p:cNvPr id="10" name="Text Placeholder 2"/>
          <p:cNvSpPr>
            <a:spLocks noGrp="1"/>
          </p:cNvSpPr>
          <p:nvPr>
            <p:ph type="body" idx="10"/>
          </p:nvPr>
        </p:nvSpPr>
        <p:spPr>
          <a:xfrm>
            <a:off x="388939" y="758429"/>
            <a:ext cx="7554912" cy="190437"/>
          </a:xfrm>
          <a:prstGeom prst="rect">
            <a:avLst/>
          </a:prstGeom>
          <a:noFill/>
        </p:spPr>
        <p:txBody>
          <a:bodyPr wrap="square" rtlCol="0">
            <a:spAutoFit/>
          </a:bodyPr>
          <a:lstStyle>
            <a:lvl1pPr marL="0" indent="0" algn="l" rtl="0" fontAlgn="base">
              <a:spcBef>
                <a:spcPct val="0"/>
              </a:spcBef>
              <a:spcAft>
                <a:spcPct val="0"/>
              </a:spcAft>
              <a:buNone/>
              <a:defRPr lang="en-US" sz="1350" kern="1200" dirty="0" smtClean="0">
                <a:solidFill>
                  <a:schemeClr val="bg2">
                    <a:lumMod val="65000"/>
                    <a:lumOff val="35000"/>
                  </a:schemeClr>
                </a:solidFill>
                <a:latin typeface="Segoe Semibold" pitchFamily="-128" charset="0"/>
                <a:ea typeface="+mn-ea"/>
                <a:cs typeface="+mn-cs"/>
              </a:defRPr>
            </a:lvl1pPr>
            <a:lvl2pPr marL="342991" indent="0">
              <a:buNone/>
              <a:defRPr sz="1350"/>
            </a:lvl2pPr>
            <a:lvl3pPr marL="685983" indent="0">
              <a:buNone/>
              <a:defRPr sz="1200"/>
            </a:lvl3pPr>
            <a:lvl4pPr marL="1028974" indent="0">
              <a:buNone/>
              <a:defRPr sz="1050"/>
            </a:lvl4pPr>
            <a:lvl5pPr marL="1371966" indent="0">
              <a:buNone/>
              <a:defRPr sz="1050"/>
            </a:lvl5pPr>
            <a:lvl6pPr marL="1714957" indent="0">
              <a:buNone/>
              <a:defRPr sz="1050"/>
            </a:lvl6pPr>
            <a:lvl7pPr marL="2057949" indent="0">
              <a:buNone/>
              <a:defRPr sz="1050"/>
            </a:lvl7pPr>
            <a:lvl8pPr marL="2400940" indent="0">
              <a:buNone/>
              <a:defRPr sz="1050"/>
            </a:lvl8pPr>
            <a:lvl9pPr marL="2743932" indent="0">
              <a:buNone/>
              <a:defRPr sz="1050"/>
            </a:lvl9pPr>
          </a:lstStyle>
          <a:p>
            <a:pPr lvl="0"/>
            <a:r>
              <a:rPr lang="en-US" dirty="0" smtClean="0"/>
              <a:t>Click to edit Master text styles</a:t>
            </a:r>
          </a:p>
        </p:txBody>
      </p:sp>
    </p:spTree>
    <p:extLst>
      <p:ext uri="{BB962C8B-B14F-4D97-AF65-F5344CB8AC3E}">
        <p14:creationId xmlns:p14="http://schemas.microsoft.com/office/powerpoint/2010/main" val="2965859272"/>
      </p:ext>
    </p:extLst>
  </p:cSld>
  <p:clrMapOvr>
    <a:masterClrMapping/>
  </p:clrMapOvr>
  <p:transition>
    <p:fade/>
  </p:transition>
</p:sldLayout>
</file>

<file path=ppt/slideLayouts/slideLayout14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284560" y="1063231"/>
            <a:ext cx="8643938" cy="3945731"/>
          </a:xfrm>
          <a:prstGeom prst="rect">
            <a:avLst/>
          </a:prstGeom>
        </p:spPr>
        <p:txBody>
          <a:bodyPr/>
          <a:lstStyle>
            <a:lvl1pPr>
              <a:spcBef>
                <a:spcPts val="105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703767149"/>
      </p:ext>
    </p:extLst>
  </p:cSld>
  <p:clrMapOvr>
    <a:masterClrMapping/>
  </p:clrMapOvr>
  <p:timing>
    <p:tnLst>
      <p:par>
        <p:cTn id="1" dur="indefinite" restart="never" nodeType="tmRoot"/>
      </p:par>
    </p:tnLst>
  </p:timing>
</p:sldLayout>
</file>

<file path=ppt/slideLayouts/slideLayout143.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284560" y="1063231"/>
            <a:ext cx="8643938" cy="3945731"/>
          </a:xfrm>
          <a:prstGeom prst="rect">
            <a:avLst/>
          </a:prstGeom>
        </p:spPr>
        <p:txBody>
          <a:bodyPr/>
          <a:lstStyle>
            <a:lvl1pPr>
              <a:spcBef>
                <a:spcPts val="105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463520161"/>
      </p:ext>
    </p:extLst>
  </p:cSld>
  <p:clrMapOvr>
    <a:masterClrMapping/>
  </p:clrMapOvr>
  <p:timing>
    <p:tnLst>
      <p:par>
        <p:cTn id="1" dur="indefinite" restart="never" nodeType="tmRoot"/>
      </p:par>
    </p:tnLst>
  </p:timing>
</p:sldLayout>
</file>

<file path=ppt/slideLayouts/slideLayout144.xml><?xml version="1.0" encoding="utf-8"?>
<p:sldLayout xmlns:a="http://schemas.openxmlformats.org/drawingml/2006/main" xmlns:r="http://schemas.openxmlformats.org/officeDocument/2006/relationships" xmlns:p="http://schemas.openxmlformats.org/presentationml/2006/main" userDrawn="1">
  <p:cSld name="Blank Slide Cyan">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40401174"/>
      </p:ext>
    </p:extLst>
  </p:cSld>
  <p:clrMapOvr>
    <a:masterClrMapping/>
  </p:clrMapOvr>
  <p:transition>
    <p:fade/>
  </p:transition>
</p:sldLayout>
</file>

<file path=ppt/slideLayouts/slideLayout145.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284560" y="1041170"/>
            <a:ext cx="8643938" cy="3967791"/>
          </a:xfrm>
          <a:prstGeom prst="rect">
            <a:avLst/>
          </a:prstGeom>
        </p:spPr>
        <p:txBody>
          <a:bodyPr/>
          <a:lstStyle>
            <a:lvl1pPr>
              <a:spcBef>
                <a:spcPts val="105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014670569"/>
      </p:ext>
    </p:extLst>
  </p:cSld>
  <p:clrMapOvr>
    <a:masterClrMapping/>
  </p:clrMapOvr>
  <p:timing>
    <p:tnLst>
      <p:par>
        <p:cTn id="1" dur="indefinite" restart="never" nodeType="tmRoot"/>
      </p:par>
    </p:tnLst>
  </p:timing>
</p:sldLayout>
</file>

<file path=ppt/slideLayouts/slideLayout146.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6554050" y="2013789"/>
            <a:ext cx="1680918" cy="1766503"/>
          </a:xfrm>
          <a:prstGeom prst="rect">
            <a:avLst/>
          </a:prstGeom>
        </p:spPr>
        <p:txBody>
          <a:bodyPr vert="horz" lIns="68557" tIns="34279" rIns="68557" bIns="34279"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350" dirty="0" smtClean="0"/>
              <a:t>Click to edit Master subtitle style</a:t>
            </a:r>
            <a:endParaRPr lang="en-US" sz="1350" dirty="0"/>
          </a:p>
        </p:txBody>
      </p:sp>
      <p:sp>
        <p:nvSpPr>
          <p:cNvPr id="13" name="Title 1"/>
          <p:cNvSpPr txBox="1">
            <a:spLocks/>
          </p:cNvSpPr>
          <p:nvPr userDrawn="1"/>
        </p:nvSpPr>
        <p:spPr>
          <a:xfrm>
            <a:off x="144954" y="2532264"/>
            <a:ext cx="6307400" cy="1269463"/>
          </a:xfrm>
          <a:prstGeom prst="rect">
            <a:avLst/>
          </a:prstGeom>
          <a:solidFill>
            <a:srgbClr val="82BF36"/>
          </a:solidFill>
          <a:effectLst/>
        </p:spPr>
        <p:txBody>
          <a:bodyPr vert="horz" lIns="102870" tIns="102870" rIns="68557" bIns="10287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3000" dirty="0"/>
          </a:p>
        </p:txBody>
      </p:sp>
      <p:sp>
        <p:nvSpPr>
          <p:cNvPr id="14" name="top right small rectangle"/>
          <p:cNvSpPr/>
          <p:nvPr userDrawn="1"/>
        </p:nvSpPr>
        <p:spPr bwMode="auto">
          <a:xfrm>
            <a:off x="6512093" y="2531225"/>
            <a:ext cx="2443064" cy="127074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68553" tIns="34277" rIns="68553" bIns="34277" numCol="1" rtlCol="0" anchor="ctr" anchorCtr="0" compatLnSpc="1">
            <a:prstTxWarp prst="textNoShape">
              <a:avLst/>
            </a:prstTxWarp>
          </a:bodyPr>
          <a:lstStyle/>
          <a:p>
            <a:pPr algn="ctr" defTabSz="685341" fontAlgn="base">
              <a:spcBef>
                <a:spcPct val="0"/>
              </a:spcBef>
              <a:spcAft>
                <a:spcPct val="0"/>
              </a:spcAft>
            </a:pPr>
            <a:endParaRPr lang="en-US" sz="165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8386318" y="3616050"/>
            <a:ext cx="555260" cy="164240"/>
          </a:xfrm>
          <a:prstGeom prst="rect">
            <a:avLst/>
          </a:prstGeom>
        </p:spPr>
      </p:pic>
      <p:sp>
        <p:nvSpPr>
          <p:cNvPr id="16" name="Text Placeholder 10"/>
          <p:cNvSpPr>
            <a:spLocks noGrp="1"/>
          </p:cNvSpPr>
          <p:nvPr>
            <p:ph type="body" sz="quarter" idx="10" hasCustomPrompt="1"/>
          </p:nvPr>
        </p:nvSpPr>
        <p:spPr>
          <a:xfrm>
            <a:off x="219077" y="2599805"/>
            <a:ext cx="6161847" cy="1114143"/>
          </a:xfrm>
          <a:prstGeom prst="rect">
            <a:avLst/>
          </a:prstGeom>
        </p:spPr>
        <p:txBody>
          <a:bodyPr anchor="b" anchorCtr="0">
            <a:normAutofit/>
          </a:bodyPr>
          <a:lstStyle>
            <a:lvl1pPr marL="0" indent="0">
              <a:buNone/>
              <a:defRPr sz="27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44954" y="3849329"/>
            <a:ext cx="6307400" cy="1095584"/>
          </a:xfrm>
          <a:prstGeom prst="rect">
            <a:avLst/>
          </a:prstGeom>
        </p:spPr>
        <p:txBody>
          <a:bodyPr lIns="137160" tIns="137160" rIns="137160" bIns="137160" anchor="b" anchorCtr="0">
            <a:normAutofit/>
          </a:bodyPr>
          <a:lstStyle>
            <a:lvl1pPr marL="0" indent="0" algn="l" defTabSz="685539" rtl="0" eaLnBrk="1" latinLnBrk="0" hangingPunct="1">
              <a:lnSpc>
                <a:spcPct val="100000"/>
              </a:lnSpc>
              <a:spcBef>
                <a:spcPts val="0"/>
              </a:spcBef>
              <a:buSzPct val="90000"/>
              <a:buFont typeface="Arial" pitchFamily="34" charset="0"/>
              <a:buNone/>
              <a:defRPr lang="en-US" sz="18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342783" indent="0" algn="ctr">
              <a:buNone/>
              <a:defRPr>
                <a:solidFill>
                  <a:schemeClr val="tx1">
                    <a:tint val="75000"/>
                  </a:schemeClr>
                </a:solidFill>
              </a:defRPr>
            </a:lvl2pPr>
            <a:lvl3pPr marL="685566" indent="0" algn="ctr">
              <a:buNone/>
              <a:defRPr>
                <a:solidFill>
                  <a:schemeClr val="tx1">
                    <a:tint val="75000"/>
                  </a:schemeClr>
                </a:solidFill>
              </a:defRPr>
            </a:lvl3pPr>
            <a:lvl4pPr marL="1028350" indent="0" algn="ctr">
              <a:buNone/>
              <a:defRPr>
                <a:solidFill>
                  <a:schemeClr val="tx1">
                    <a:tint val="75000"/>
                  </a:schemeClr>
                </a:solidFill>
              </a:defRPr>
            </a:lvl4pPr>
            <a:lvl5pPr marL="1371134" indent="0" algn="ctr">
              <a:buNone/>
              <a:defRPr>
                <a:solidFill>
                  <a:schemeClr val="tx1">
                    <a:tint val="75000"/>
                  </a:schemeClr>
                </a:solidFill>
              </a:defRPr>
            </a:lvl5pPr>
            <a:lvl6pPr marL="1713917" indent="0" algn="ctr">
              <a:buNone/>
              <a:defRPr>
                <a:solidFill>
                  <a:schemeClr val="tx1">
                    <a:tint val="75000"/>
                  </a:schemeClr>
                </a:solidFill>
              </a:defRPr>
            </a:lvl6pPr>
            <a:lvl7pPr marL="2056700" indent="0" algn="ctr">
              <a:buNone/>
              <a:defRPr>
                <a:solidFill>
                  <a:schemeClr val="tx1">
                    <a:tint val="75000"/>
                  </a:schemeClr>
                </a:solidFill>
              </a:defRPr>
            </a:lvl7pPr>
            <a:lvl8pPr marL="2399483" indent="0" algn="ctr">
              <a:buNone/>
              <a:defRPr>
                <a:solidFill>
                  <a:schemeClr val="tx1">
                    <a:tint val="75000"/>
                  </a:schemeClr>
                </a:solidFill>
              </a:defRPr>
            </a:lvl8pPr>
            <a:lvl9pPr marL="2742269" indent="0" algn="ctr">
              <a:buNone/>
              <a:defRPr>
                <a:solidFill>
                  <a:schemeClr val="tx1">
                    <a:tint val="75000"/>
                  </a:schemeClr>
                </a:solidFill>
              </a:defRPr>
            </a:lvl9pPr>
          </a:lstStyle>
          <a:p>
            <a:r>
              <a:rPr lang="en-US" dirty="0" smtClean="0"/>
              <a:t>Click to edit Master subtitle style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44953" y="123133"/>
            <a:ext cx="1563312" cy="625325"/>
          </a:xfrm>
          <a:prstGeom prst="rect">
            <a:avLst/>
          </a:prstGeom>
        </p:spPr>
      </p:pic>
    </p:spTree>
    <p:extLst>
      <p:ext uri="{BB962C8B-B14F-4D97-AF65-F5344CB8AC3E}">
        <p14:creationId xmlns:p14="http://schemas.microsoft.com/office/powerpoint/2010/main" val="3663930072"/>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47.xml><?xml version="1.0" encoding="utf-8"?>
<p:sldLayout xmlns:a="http://schemas.openxmlformats.org/drawingml/2006/main" xmlns:r="http://schemas.openxmlformats.org/officeDocument/2006/relationships" xmlns:p="http://schemas.openxmlformats.org/presentationml/2006/main" type="obj">
  <p:cSld name="4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60375" y="1"/>
            <a:ext cx="7773988" cy="556022"/>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8788" y="744141"/>
            <a:ext cx="7751762" cy="3289697"/>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648940823"/>
      </p:ext>
    </p:extLst>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p:cSld name="Demo Slide">
    <p:bg>
      <p:bgPr>
        <a:blipFill dpi="0" rotWithShape="1">
          <a:blip r:embed="rId2">
            <a:duotone>
              <a:prstClr val="black"/>
              <a:schemeClr val="accent3">
                <a:tint val="45000"/>
                <a:satMod val="400000"/>
              </a:schemeClr>
            </a:duotone>
          </a:blip>
          <a:srcRect/>
          <a:stretch>
            <a:fillRect/>
          </a:stretch>
        </a:blip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311808" y="3578629"/>
            <a:ext cx="7865720" cy="1203267"/>
          </a:xfrm>
          <a:prstGeom prst="rect">
            <a:avLst/>
          </a:prstGeom>
        </p:spPr>
        <p:txBody>
          <a:bodyPr anchor="ctr">
            <a:noAutofit/>
          </a:bodyPr>
          <a:lstStyle>
            <a:lvl1pPr marL="0" marR="0" indent="0" algn="l" defTabSz="685955" rtl="0" eaLnBrk="1" fontAlgn="auto" latinLnBrk="0" hangingPunct="1">
              <a:lnSpc>
                <a:spcPct val="90000"/>
              </a:lnSpc>
              <a:spcBef>
                <a:spcPts val="0"/>
              </a:spcBef>
              <a:spcAft>
                <a:spcPts val="0"/>
              </a:spcAft>
              <a:buClr>
                <a:srgbClr val="00DCFF"/>
              </a:buClr>
              <a:buSzPct val="90000"/>
              <a:buFont typeface="Arial" pitchFamily="34" charset="0"/>
              <a:buNone/>
              <a:tabLst/>
              <a:defRPr sz="2101" b="1" cap="all" baseline="0">
                <a:solidFill>
                  <a:schemeClr val="bg1">
                    <a:alpha val="99000"/>
                  </a:schemeClr>
                </a:solidFill>
              </a:defRPr>
            </a:lvl1pPr>
            <a:lvl2pPr marL="342978" indent="0" algn="ctr">
              <a:buNone/>
              <a:defRPr>
                <a:solidFill>
                  <a:schemeClr val="tx1">
                    <a:tint val="75000"/>
                  </a:schemeClr>
                </a:solidFill>
              </a:defRPr>
            </a:lvl2pPr>
            <a:lvl3pPr marL="685955" indent="0" algn="ctr">
              <a:buNone/>
              <a:defRPr>
                <a:solidFill>
                  <a:schemeClr val="tx1">
                    <a:tint val="75000"/>
                  </a:schemeClr>
                </a:solidFill>
              </a:defRPr>
            </a:lvl3pPr>
            <a:lvl4pPr marL="1028933" indent="0" algn="ctr">
              <a:buNone/>
              <a:defRPr>
                <a:solidFill>
                  <a:schemeClr val="tx1">
                    <a:tint val="75000"/>
                  </a:schemeClr>
                </a:solidFill>
              </a:defRPr>
            </a:lvl4pPr>
            <a:lvl5pPr marL="1371911" indent="0" algn="ctr">
              <a:buNone/>
              <a:defRPr>
                <a:solidFill>
                  <a:schemeClr val="tx1">
                    <a:tint val="75000"/>
                  </a:schemeClr>
                </a:solidFill>
              </a:defRPr>
            </a:lvl5pPr>
            <a:lvl6pPr marL="1714889" indent="0" algn="ctr">
              <a:buNone/>
              <a:defRPr>
                <a:solidFill>
                  <a:schemeClr val="tx1">
                    <a:tint val="75000"/>
                  </a:schemeClr>
                </a:solidFill>
              </a:defRPr>
            </a:lvl6pPr>
            <a:lvl7pPr marL="2057866" indent="0" algn="ctr">
              <a:buNone/>
              <a:defRPr>
                <a:solidFill>
                  <a:schemeClr val="tx1">
                    <a:tint val="75000"/>
                  </a:schemeClr>
                </a:solidFill>
              </a:defRPr>
            </a:lvl7pPr>
            <a:lvl8pPr marL="2400844" indent="0" algn="ctr">
              <a:buNone/>
              <a:defRPr>
                <a:solidFill>
                  <a:schemeClr val="tx1">
                    <a:tint val="75000"/>
                  </a:schemeClr>
                </a:solidFill>
              </a:defRPr>
            </a:lvl8pPr>
            <a:lvl9pPr marL="2743822" indent="0" algn="ctr">
              <a:buNone/>
              <a:defRPr>
                <a:solidFill>
                  <a:schemeClr val="tx1">
                    <a:tint val="75000"/>
                  </a:schemeClr>
                </a:solidFill>
              </a:defRPr>
            </a:lvl9pPr>
          </a:lstStyle>
          <a:p>
            <a:r>
              <a:rPr lang="en-US" b="0" dirty="0" smtClean="0"/>
              <a:t>{Sample Code Location e.g., Codeshow.codeplex.com} </a:t>
            </a:r>
          </a:p>
          <a:p>
            <a:r>
              <a:rPr lang="en-US" dirty="0" smtClean="0"/>
              <a:t>(</a:t>
            </a:r>
            <a:r>
              <a:rPr lang="en-US" dirty="0" err="1" smtClean="0"/>
              <a:t>dEMO</a:t>
            </a:r>
            <a:r>
              <a:rPr lang="en-US" dirty="0" smtClean="0"/>
              <a:t> NAME)</a:t>
            </a:r>
            <a:endParaRPr lang="en-US" dirty="0"/>
          </a:p>
        </p:txBody>
      </p:sp>
      <p:sp>
        <p:nvSpPr>
          <p:cNvPr id="10" name="Text Placeholder 9"/>
          <p:cNvSpPr>
            <a:spLocks noGrp="1"/>
          </p:cNvSpPr>
          <p:nvPr>
            <p:ph type="body" sz="quarter" idx="10" hasCustomPrompt="1"/>
          </p:nvPr>
        </p:nvSpPr>
        <p:spPr>
          <a:xfrm>
            <a:off x="311809" y="2337955"/>
            <a:ext cx="8042601" cy="1037987"/>
          </a:xfrm>
          <a:prstGeom prst="rect">
            <a:avLst/>
          </a:prstGeom>
        </p:spPr>
        <p:txBody>
          <a:bodyPr anchor="ctr"/>
          <a:lstStyle>
            <a:lvl1pPr algn="l">
              <a:defRPr sz="5401" baseline="0">
                <a:solidFill>
                  <a:schemeClr val="bg1">
                    <a:alpha val="99000"/>
                  </a:schemeClr>
                </a:solidFill>
                <a:latin typeface="Segoe UI Light" panose="020B0502040204020203" pitchFamily="34" charset="0"/>
                <a:cs typeface="Segoe UI Light" panose="020B0502040204020203" pitchFamily="34" charset="0"/>
              </a:defRPr>
            </a:lvl1pPr>
            <a:lvl2pPr>
              <a:defRPr sz="4501">
                <a:solidFill>
                  <a:schemeClr val="bg1">
                    <a:alpha val="99000"/>
                  </a:schemeClr>
                </a:solidFill>
                <a:latin typeface="+mj-lt"/>
              </a:defRPr>
            </a:lvl2pPr>
            <a:lvl3pPr>
              <a:defRPr sz="4501">
                <a:solidFill>
                  <a:schemeClr val="bg1">
                    <a:alpha val="99000"/>
                  </a:schemeClr>
                </a:solidFill>
                <a:latin typeface="+mj-lt"/>
              </a:defRPr>
            </a:lvl3pPr>
            <a:lvl4pPr>
              <a:defRPr sz="4501">
                <a:solidFill>
                  <a:schemeClr val="bg1">
                    <a:alpha val="99000"/>
                  </a:schemeClr>
                </a:solidFill>
                <a:latin typeface="+mj-lt"/>
              </a:defRPr>
            </a:lvl4pPr>
            <a:lvl5pPr>
              <a:defRPr sz="4501">
                <a:solidFill>
                  <a:schemeClr val="bg1">
                    <a:alpha val="99000"/>
                  </a:schemeClr>
                </a:solidFill>
                <a:latin typeface="+mj-lt"/>
              </a:defRPr>
            </a:lvl5pPr>
          </a:lstStyle>
          <a:p>
            <a:pPr lvl="0"/>
            <a:r>
              <a:rPr lang="en-US" dirty="0" smtClean="0"/>
              <a:t>demo</a:t>
            </a:r>
            <a:endParaRPr lang="en-US" dirty="0"/>
          </a:p>
        </p:txBody>
      </p:sp>
    </p:spTree>
    <p:extLst>
      <p:ext uri="{BB962C8B-B14F-4D97-AF65-F5344CB8AC3E}">
        <p14:creationId xmlns:p14="http://schemas.microsoft.com/office/powerpoint/2010/main" val="3529022557"/>
      </p:ext>
    </p:extLst>
  </p:cSld>
  <p:clrMapOvr>
    <a:masterClrMapping/>
  </p:clrMapOvr>
  <p:transition>
    <p:fade/>
  </p:transition>
  <p:timing>
    <p:tnLst>
      <p:par>
        <p:cTn id="1" dur="indefinite" restart="never" nodeType="tmRoot"/>
      </p:par>
    </p:tnLst>
  </p:timing>
</p:sldLayout>
</file>

<file path=ppt/slideLayouts/slideLayout149.xml><?xml version="1.0" encoding="utf-8"?>
<p:sldLayout xmlns:a="http://schemas.openxmlformats.org/drawingml/2006/main" xmlns:r="http://schemas.openxmlformats.org/officeDocument/2006/relationships" xmlns:p="http://schemas.openxmlformats.org/presentationml/2006/main">
  <p:cSld name="Microsoft Slide">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05743437"/>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8789" y="744141"/>
            <a:ext cx="3798887" cy="328969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410076" y="744141"/>
            <a:ext cx="3800475" cy="328969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5989925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6480654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05017175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77553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8076647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63654865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2310745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4033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8789" y="0"/>
            <a:ext cx="5680075" cy="4033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48554016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Course Title Layout">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99302" y="1734096"/>
            <a:ext cx="8344366" cy="1450484"/>
          </a:xfrm>
          <a:prstGeom prst="rect">
            <a:avLst/>
          </a:prstGeom>
        </p:spPr>
        <p:txBody>
          <a:bodyPr anchor="ctr">
            <a:noAutofit/>
          </a:bodyPr>
          <a:lstStyle>
            <a:lvl1pPr algn="l">
              <a:lnSpc>
                <a:spcPct val="90000"/>
              </a:lnSpc>
              <a:defRPr sz="3601" spc="-113" baseline="0">
                <a:solidFill>
                  <a:schemeClr val="bg1">
                    <a:alpha val="99000"/>
                  </a:schemeClr>
                </a:solidFill>
                <a:latin typeface="Segoe UI Light" pitchFamily="34" charset="0"/>
              </a:defRPr>
            </a:lvl1pPr>
          </a:lstStyle>
          <a:p>
            <a:r>
              <a:rPr lang="en-US" dirty="0" smtClean="0"/>
              <a:t>Course Title</a:t>
            </a:r>
            <a:endParaRPr lang="en-US" dirty="0"/>
          </a:p>
        </p:txBody>
      </p:sp>
      <p:sp>
        <p:nvSpPr>
          <p:cNvPr id="6" name="Subtitle 2"/>
          <p:cNvSpPr>
            <a:spLocks noGrp="1"/>
          </p:cNvSpPr>
          <p:nvPr>
            <p:ph type="subTitle" idx="1" hasCustomPrompt="1"/>
          </p:nvPr>
        </p:nvSpPr>
        <p:spPr>
          <a:xfrm>
            <a:off x="399303" y="3551831"/>
            <a:ext cx="4611946" cy="1409085"/>
          </a:xfrm>
          <a:prstGeom prst="rect">
            <a:avLst/>
          </a:prstGeom>
        </p:spPr>
        <p:txBody>
          <a:bodyPr>
            <a:noAutofit/>
          </a:bodyPr>
          <a:lstStyle>
            <a:lvl1pPr marL="0" indent="0" algn="l">
              <a:lnSpc>
                <a:spcPct val="90000"/>
              </a:lnSpc>
              <a:spcBef>
                <a:spcPts val="0"/>
              </a:spcBef>
              <a:buNone/>
              <a:defRPr sz="1800" b="1" cap="none" baseline="0">
                <a:solidFill>
                  <a:schemeClr val="bg1">
                    <a:lumMod val="95000"/>
                    <a:alpha val="99000"/>
                  </a:schemeClr>
                </a:solidFill>
                <a:latin typeface="Segoe UI Light" pitchFamily="34" charset="0"/>
              </a:defRPr>
            </a:lvl1pPr>
            <a:lvl2pPr marL="342978" indent="0" algn="ctr">
              <a:buNone/>
              <a:defRPr>
                <a:solidFill>
                  <a:schemeClr val="tx1">
                    <a:tint val="75000"/>
                  </a:schemeClr>
                </a:solidFill>
              </a:defRPr>
            </a:lvl2pPr>
            <a:lvl3pPr marL="685955" indent="0" algn="ctr">
              <a:buNone/>
              <a:defRPr>
                <a:solidFill>
                  <a:schemeClr val="tx1">
                    <a:tint val="75000"/>
                  </a:schemeClr>
                </a:solidFill>
              </a:defRPr>
            </a:lvl3pPr>
            <a:lvl4pPr marL="1028933" indent="0" algn="ctr">
              <a:buNone/>
              <a:defRPr>
                <a:solidFill>
                  <a:schemeClr val="tx1">
                    <a:tint val="75000"/>
                  </a:schemeClr>
                </a:solidFill>
              </a:defRPr>
            </a:lvl4pPr>
            <a:lvl5pPr marL="1371911" indent="0" algn="ctr">
              <a:buNone/>
              <a:defRPr>
                <a:solidFill>
                  <a:schemeClr val="tx1">
                    <a:tint val="75000"/>
                  </a:schemeClr>
                </a:solidFill>
              </a:defRPr>
            </a:lvl5pPr>
            <a:lvl6pPr marL="1714889" indent="0" algn="ctr">
              <a:buNone/>
              <a:defRPr>
                <a:solidFill>
                  <a:schemeClr val="tx1">
                    <a:tint val="75000"/>
                  </a:schemeClr>
                </a:solidFill>
              </a:defRPr>
            </a:lvl6pPr>
            <a:lvl7pPr marL="2057866" indent="0" algn="ctr">
              <a:buNone/>
              <a:defRPr>
                <a:solidFill>
                  <a:schemeClr val="tx1">
                    <a:tint val="75000"/>
                  </a:schemeClr>
                </a:solidFill>
              </a:defRPr>
            </a:lvl7pPr>
            <a:lvl8pPr marL="2400844" indent="0" algn="ctr">
              <a:buNone/>
              <a:defRPr>
                <a:solidFill>
                  <a:schemeClr val="tx1">
                    <a:tint val="75000"/>
                  </a:schemeClr>
                </a:solidFill>
              </a:defRPr>
            </a:lvl8pPr>
            <a:lvl9pPr marL="2743822" indent="0" algn="ctr">
              <a:buNone/>
              <a:defRPr>
                <a:solidFill>
                  <a:schemeClr val="tx1">
                    <a:tint val="75000"/>
                  </a:schemeClr>
                </a:solidFill>
              </a:defRPr>
            </a:lvl9pPr>
          </a:lstStyle>
          <a:p>
            <a:r>
              <a:rPr lang="en-US" dirty="0" smtClean="0"/>
              <a:t>Subtitle</a:t>
            </a:r>
            <a:endParaRPr lang="en-US" dirty="0"/>
          </a:p>
        </p:txBody>
      </p:sp>
      <p:pic>
        <p:nvPicPr>
          <p:cNvPr id="7" name="Picture 6"/>
          <p:cNvPicPr>
            <a:picLocks noChangeAspect="1"/>
          </p:cNvPicPr>
          <p:nvPr/>
        </p:nvPicPr>
        <p:blipFill rotWithShape="1">
          <a:blip r:embed="rId2">
            <a:extLst>
              <a:ext uri="{28A0092B-C50C-407E-A947-70E740481C1C}">
                <a14:useLocalDpi xmlns:a14="http://schemas.microsoft.com/office/drawing/2010/main" val="0"/>
              </a:ext>
            </a:extLst>
          </a:blip>
          <a:srcRect r="10607"/>
          <a:stretch/>
        </p:blipFill>
        <p:spPr>
          <a:xfrm>
            <a:off x="7522666" y="142298"/>
            <a:ext cx="1521557" cy="680663"/>
          </a:xfrm>
          <a:prstGeom prst="rect">
            <a:avLst/>
          </a:prstGeom>
        </p:spPr>
      </p:pic>
    </p:spTree>
    <p:extLst>
      <p:ext uri="{BB962C8B-B14F-4D97-AF65-F5344CB8AC3E}">
        <p14:creationId xmlns:p14="http://schemas.microsoft.com/office/powerpoint/2010/main" val="1829982566"/>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Module Layout">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09539" y="2831376"/>
            <a:ext cx="8518422" cy="1450484"/>
          </a:xfrm>
          <a:prstGeom prst="rect">
            <a:avLst/>
          </a:prstGeom>
        </p:spPr>
        <p:txBody>
          <a:bodyPr anchor="t" anchorCtr="0">
            <a:noAutofit/>
          </a:bodyPr>
          <a:lstStyle>
            <a:lvl1pPr algn="l">
              <a:lnSpc>
                <a:spcPct val="90000"/>
              </a:lnSpc>
              <a:defRPr sz="3601" spc="-113" baseline="0">
                <a:solidFill>
                  <a:schemeClr val="bg1">
                    <a:alpha val="99000"/>
                  </a:schemeClr>
                </a:solidFill>
                <a:latin typeface="Segoe UI Light" pitchFamily="34" charset="0"/>
              </a:defRPr>
            </a:lvl1pPr>
          </a:lstStyle>
          <a:p>
            <a:r>
              <a:rPr lang="en-US" dirty="0" smtClean="0"/>
              <a:t>Module or Section transition style</a:t>
            </a:r>
            <a:endParaRPr lang="en-US" dirty="0"/>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r="10607"/>
          <a:stretch/>
        </p:blipFill>
        <p:spPr>
          <a:xfrm>
            <a:off x="7522666" y="142298"/>
            <a:ext cx="1521557" cy="680663"/>
          </a:xfrm>
          <a:prstGeom prst="rect">
            <a:avLst/>
          </a:prstGeom>
        </p:spPr>
      </p:pic>
      <p:sp>
        <p:nvSpPr>
          <p:cNvPr id="9" name="Subtitle 2"/>
          <p:cNvSpPr>
            <a:spLocks noGrp="1"/>
          </p:cNvSpPr>
          <p:nvPr>
            <p:ph type="subTitle" idx="1" hasCustomPrompt="1"/>
          </p:nvPr>
        </p:nvSpPr>
        <p:spPr>
          <a:xfrm>
            <a:off x="409539" y="2207029"/>
            <a:ext cx="8518422" cy="561110"/>
          </a:xfrm>
          <a:prstGeom prst="rect">
            <a:avLst/>
          </a:prstGeom>
        </p:spPr>
        <p:txBody>
          <a:bodyPr>
            <a:noAutofit/>
          </a:bodyPr>
          <a:lstStyle>
            <a:lvl1pPr marL="0" indent="0" algn="l">
              <a:lnSpc>
                <a:spcPct val="90000"/>
              </a:lnSpc>
              <a:spcBef>
                <a:spcPts val="0"/>
              </a:spcBef>
              <a:buNone/>
              <a:defRPr sz="1800" b="0" cap="none" baseline="0">
                <a:solidFill>
                  <a:schemeClr val="bg1">
                    <a:lumMod val="95000"/>
                    <a:alpha val="99000"/>
                  </a:schemeClr>
                </a:solidFill>
                <a:latin typeface="Segoe UI Light" pitchFamily="34" charset="0"/>
              </a:defRPr>
            </a:lvl1pPr>
            <a:lvl2pPr marL="342978" indent="0" algn="ctr">
              <a:buNone/>
              <a:defRPr>
                <a:solidFill>
                  <a:schemeClr val="tx1">
                    <a:tint val="75000"/>
                  </a:schemeClr>
                </a:solidFill>
              </a:defRPr>
            </a:lvl2pPr>
            <a:lvl3pPr marL="685955" indent="0" algn="ctr">
              <a:buNone/>
              <a:defRPr>
                <a:solidFill>
                  <a:schemeClr val="tx1">
                    <a:tint val="75000"/>
                  </a:schemeClr>
                </a:solidFill>
              </a:defRPr>
            </a:lvl3pPr>
            <a:lvl4pPr marL="1028933" indent="0" algn="ctr">
              <a:buNone/>
              <a:defRPr>
                <a:solidFill>
                  <a:schemeClr val="tx1">
                    <a:tint val="75000"/>
                  </a:schemeClr>
                </a:solidFill>
              </a:defRPr>
            </a:lvl4pPr>
            <a:lvl5pPr marL="1371911" indent="0" algn="ctr">
              <a:buNone/>
              <a:defRPr>
                <a:solidFill>
                  <a:schemeClr val="tx1">
                    <a:tint val="75000"/>
                  </a:schemeClr>
                </a:solidFill>
              </a:defRPr>
            </a:lvl5pPr>
            <a:lvl6pPr marL="1714889" indent="0" algn="ctr">
              <a:buNone/>
              <a:defRPr>
                <a:solidFill>
                  <a:schemeClr val="tx1">
                    <a:tint val="75000"/>
                  </a:schemeClr>
                </a:solidFill>
              </a:defRPr>
            </a:lvl6pPr>
            <a:lvl7pPr marL="2057866" indent="0" algn="ctr">
              <a:buNone/>
              <a:defRPr>
                <a:solidFill>
                  <a:schemeClr val="tx1">
                    <a:tint val="75000"/>
                  </a:schemeClr>
                </a:solidFill>
              </a:defRPr>
            </a:lvl7pPr>
            <a:lvl8pPr marL="2400844" indent="0" algn="ctr">
              <a:buNone/>
              <a:defRPr>
                <a:solidFill>
                  <a:schemeClr val="tx1">
                    <a:tint val="75000"/>
                  </a:schemeClr>
                </a:solidFill>
              </a:defRPr>
            </a:lvl8pPr>
            <a:lvl9pPr marL="2743822" indent="0" algn="ctr">
              <a:buNone/>
              <a:defRPr>
                <a:solidFill>
                  <a:schemeClr val="tx1">
                    <a:tint val="75000"/>
                  </a:schemeClr>
                </a:solidFill>
              </a:defRPr>
            </a:lvl9pPr>
          </a:lstStyle>
          <a:p>
            <a:r>
              <a:rPr lang="en-US" dirty="0" smtClean="0"/>
              <a:t>Course Title Style</a:t>
            </a:r>
            <a:endParaRPr lang="en-US" dirty="0"/>
          </a:p>
        </p:txBody>
      </p:sp>
    </p:spTree>
    <p:extLst>
      <p:ext uri="{BB962C8B-B14F-4D97-AF65-F5344CB8AC3E}">
        <p14:creationId xmlns:p14="http://schemas.microsoft.com/office/powerpoint/2010/main" val="3774358287"/>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Section Title">
    <p:bg>
      <p:bgPr>
        <a:solidFill>
          <a:schemeClr val="accent1"/>
        </a:solidFill>
        <a:effectLst/>
      </p:bgPr>
    </p:bg>
    <p:spTree>
      <p:nvGrpSpPr>
        <p:cNvPr id="1" name=""/>
        <p:cNvGrpSpPr/>
        <p:nvPr/>
      </p:nvGrpSpPr>
      <p:grpSpPr>
        <a:xfrm>
          <a:off x="0" y="0"/>
          <a:ext cx="0" cy="0"/>
          <a:chOff x="0" y="0"/>
          <a:chExt cx="0" cy="0"/>
        </a:xfrm>
      </p:grpSpPr>
      <p:sp>
        <p:nvSpPr>
          <p:cNvPr id="6" name="Title 7"/>
          <p:cNvSpPr>
            <a:spLocks noGrp="1"/>
          </p:cNvSpPr>
          <p:nvPr>
            <p:ph type="title" hasCustomPrompt="1"/>
          </p:nvPr>
        </p:nvSpPr>
        <p:spPr>
          <a:xfrm>
            <a:off x="801182" y="318336"/>
            <a:ext cx="7541205" cy="876284"/>
          </a:xfrm>
          <a:prstGeom prst="rect">
            <a:avLst/>
          </a:prstGeom>
        </p:spPr>
        <p:txBody>
          <a:bodyPr anchor="b"/>
          <a:lstStyle>
            <a:lvl1pPr marL="0" indent="0" algn="l" defTabSz="685955" rtl="0" eaLnBrk="1" latinLnBrk="0" hangingPunct="1">
              <a:lnSpc>
                <a:spcPct val="90000"/>
              </a:lnSpc>
              <a:spcBef>
                <a:spcPct val="20000"/>
              </a:spcBef>
              <a:buClr>
                <a:srgbClr val="00DCFF"/>
              </a:buClr>
              <a:buSzPct val="90000"/>
              <a:buFont typeface="Arial" pitchFamily="34" charset="0"/>
              <a:buNone/>
              <a:defRPr lang="en-US" sz="3151" kern="1200" spc="-113" dirty="0">
                <a:solidFill>
                  <a:schemeClr val="bg1"/>
                </a:solidFill>
                <a:latin typeface="Segoe UI Light" pitchFamily="34" charset="0"/>
                <a:ea typeface="+mn-ea"/>
                <a:cs typeface="Segoe UI Light" pitchFamily="34" charset="0"/>
              </a:defRPr>
            </a:lvl1pPr>
          </a:lstStyle>
          <a:p>
            <a:r>
              <a:rPr lang="en-US" dirty="0" smtClean="0"/>
              <a:t>Statement</a:t>
            </a:r>
            <a:endParaRPr lang="en-US" dirty="0"/>
          </a:p>
        </p:txBody>
      </p:sp>
      <p:sp>
        <p:nvSpPr>
          <p:cNvPr id="7" name="Text Placeholder 2"/>
          <p:cNvSpPr>
            <a:spLocks noGrp="1"/>
          </p:cNvSpPr>
          <p:nvPr>
            <p:ph type="body" sz="quarter" idx="10" hasCustomPrompt="1"/>
          </p:nvPr>
        </p:nvSpPr>
        <p:spPr>
          <a:xfrm>
            <a:off x="1318365" y="1430313"/>
            <a:ext cx="6148798" cy="3284562"/>
          </a:xfrm>
          <a:prstGeom prst="rect">
            <a:avLst/>
          </a:prstGeom>
        </p:spPr>
        <p:txBody>
          <a:bodyPr/>
          <a:lstStyle>
            <a:lvl1pPr marL="0" indent="0">
              <a:spcBef>
                <a:spcPts val="1200"/>
              </a:spcBef>
              <a:buNone/>
              <a:defRPr sz="1800" baseline="0">
                <a:solidFill>
                  <a:schemeClr val="bg1"/>
                </a:solidFill>
              </a:defRPr>
            </a:lvl1pPr>
            <a:lvl2pPr>
              <a:defRPr sz="1800">
                <a:solidFill>
                  <a:srgbClr val="83B800">
                    <a:alpha val="99000"/>
                  </a:srgbClr>
                </a:solidFill>
              </a:defRPr>
            </a:lvl2pPr>
            <a:lvl3pPr>
              <a:defRPr sz="1800">
                <a:solidFill>
                  <a:srgbClr val="83B800">
                    <a:alpha val="99000"/>
                  </a:srgbClr>
                </a:solidFill>
              </a:defRPr>
            </a:lvl3pPr>
            <a:lvl4pPr>
              <a:defRPr sz="1800">
                <a:solidFill>
                  <a:srgbClr val="83B800">
                    <a:alpha val="99000"/>
                  </a:srgbClr>
                </a:solidFill>
              </a:defRPr>
            </a:lvl4pPr>
            <a:lvl5pPr>
              <a:defRPr sz="1800">
                <a:solidFill>
                  <a:srgbClr val="83B800">
                    <a:alpha val="99000"/>
                  </a:srgbClr>
                </a:solidFill>
              </a:defRPr>
            </a:lvl5pPr>
          </a:lstStyle>
          <a:p>
            <a:pPr lvl="0"/>
            <a:r>
              <a:rPr lang="en-US" dirty="0" smtClean="0"/>
              <a:t>Point 1</a:t>
            </a:r>
          </a:p>
          <a:p>
            <a:pPr lvl="0"/>
            <a:r>
              <a:rPr lang="en-US" dirty="0" smtClean="0"/>
              <a:t>Point 2</a:t>
            </a:r>
          </a:p>
          <a:p>
            <a:pPr lvl="0"/>
            <a:r>
              <a:rPr lang="en-US" dirty="0" smtClean="0"/>
              <a:t>Point 3</a:t>
            </a:r>
          </a:p>
          <a:p>
            <a:pPr lvl="0"/>
            <a:r>
              <a:rPr lang="en-US" dirty="0" smtClean="0"/>
              <a:t>Point 4</a:t>
            </a:r>
          </a:p>
          <a:p>
            <a:pPr lvl="0"/>
            <a:r>
              <a:rPr lang="en-US" dirty="0" smtClean="0"/>
              <a:t>Point 5</a:t>
            </a:r>
          </a:p>
          <a:p>
            <a:pPr lvl="0"/>
            <a:r>
              <a:rPr lang="en-US" dirty="0" smtClean="0"/>
              <a:t>Point 6</a:t>
            </a:r>
          </a:p>
          <a:p>
            <a:pPr lvl="0"/>
            <a:r>
              <a:rPr lang="en-US" dirty="0" smtClean="0"/>
              <a:t>Point 7</a:t>
            </a:r>
          </a:p>
          <a:p>
            <a:pPr lvl="0"/>
            <a:r>
              <a:rPr lang="en-US" dirty="0" smtClean="0"/>
              <a:t>Point 8</a:t>
            </a:r>
          </a:p>
        </p:txBody>
      </p:sp>
    </p:spTree>
    <p:extLst>
      <p:ext uri="{BB962C8B-B14F-4D97-AF65-F5344CB8AC3E}">
        <p14:creationId xmlns:p14="http://schemas.microsoft.com/office/powerpoint/2010/main" val="789918759"/>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Code Sample">
    <p:spTree>
      <p:nvGrpSpPr>
        <p:cNvPr id="1" name=""/>
        <p:cNvGrpSpPr/>
        <p:nvPr/>
      </p:nvGrpSpPr>
      <p:grpSpPr>
        <a:xfrm>
          <a:off x="0" y="0"/>
          <a:ext cx="0" cy="0"/>
          <a:chOff x="0" y="0"/>
          <a:chExt cx="0" cy="0"/>
        </a:xfrm>
      </p:grpSpPr>
      <p:sp>
        <p:nvSpPr>
          <p:cNvPr id="5" name="Text Placeholder 3"/>
          <p:cNvSpPr>
            <a:spLocks noGrp="1"/>
          </p:cNvSpPr>
          <p:nvPr>
            <p:ph type="body" sz="quarter" idx="10"/>
          </p:nvPr>
        </p:nvSpPr>
        <p:spPr>
          <a:xfrm>
            <a:off x="885536" y="1234440"/>
            <a:ext cx="8083378" cy="3480435"/>
          </a:xfrm>
          <a:prstGeom prst="rect">
            <a:avLst/>
          </a:prstGeom>
        </p:spPr>
        <p:txBody>
          <a:bodyPr/>
          <a:lstStyle>
            <a:lvl1pPr>
              <a:defRPr>
                <a:latin typeface="Consolas" panose="020B0609020204030204" pitchFamily="49" charset="0"/>
                <a:cs typeface="Consolas" panose="020B0609020204030204" pitchFamily="49" charset="0"/>
              </a:defRPr>
            </a:lvl1pPr>
          </a:lstStyle>
          <a:p>
            <a:pPr lvl="0"/>
            <a:r>
              <a:rPr lang="en-US" smtClean="0">
                <a:latin typeface="Consolas" panose="020B0609020204030204" pitchFamily="49" charset="0"/>
                <a:cs typeface="Consolas" panose="020B0609020204030204" pitchFamily="49" charset="0"/>
              </a:rPr>
              <a:t>Click to edit Master text styles</a:t>
            </a:r>
          </a:p>
          <a:p>
            <a:pPr lvl="1"/>
            <a:r>
              <a:rPr lang="en-US" smtClean="0">
                <a:latin typeface="Consolas" panose="020B0609020204030204" pitchFamily="49" charset="0"/>
                <a:cs typeface="Consolas" panose="020B0609020204030204" pitchFamily="49" charset="0"/>
              </a:rPr>
              <a:t>Second level</a:t>
            </a:r>
          </a:p>
        </p:txBody>
      </p:sp>
      <p:sp>
        <p:nvSpPr>
          <p:cNvPr id="6" name="Title 1"/>
          <p:cNvSpPr>
            <a:spLocks noGrp="1"/>
          </p:cNvSpPr>
          <p:nvPr>
            <p:ph type="title" hasCustomPrompt="1"/>
          </p:nvPr>
        </p:nvSpPr>
        <p:spPr>
          <a:xfrm>
            <a:off x="174612" y="118458"/>
            <a:ext cx="8794302" cy="904009"/>
          </a:xfrm>
          <a:prstGeom prst="rect">
            <a:avLst/>
          </a:prstGeom>
        </p:spPr>
        <p:txBody>
          <a:bodyPr/>
          <a:lstStyle>
            <a:lvl1pPr>
              <a:defRPr sz="3001">
                <a:solidFill>
                  <a:schemeClr val="tx1">
                    <a:lumMod val="75000"/>
                    <a:lumOff val="25000"/>
                    <a:alpha val="98824"/>
                  </a:schemeClr>
                </a:solidFill>
                <a:latin typeface="Segoe UI Light" pitchFamily="34" charset="0"/>
              </a:defRPr>
            </a:lvl1pPr>
          </a:lstStyle>
          <a:p>
            <a:r>
              <a:rPr lang="en-US" dirty="0" smtClean="0"/>
              <a:t>Click to edit Code Sample style</a:t>
            </a:r>
            <a:endParaRPr lang="en-US" dirty="0"/>
          </a:p>
        </p:txBody>
      </p:sp>
    </p:spTree>
    <p:extLst>
      <p:ext uri="{BB962C8B-B14F-4D97-AF65-F5344CB8AC3E}">
        <p14:creationId xmlns:p14="http://schemas.microsoft.com/office/powerpoint/2010/main" val="1114523523"/>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174612" y="118458"/>
            <a:ext cx="8794302" cy="904009"/>
          </a:xfrm>
          <a:prstGeom prst="rect">
            <a:avLst/>
          </a:prstGeom>
        </p:spPr>
        <p:txBody>
          <a:bodyPr/>
          <a:lstStyle>
            <a:lvl1pPr>
              <a:defRPr sz="3001">
                <a:solidFill>
                  <a:schemeClr val="tx1">
                    <a:lumMod val="75000"/>
                    <a:lumOff val="25000"/>
                    <a:alpha val="98824"/>
                  </a:schemeClr>
                </a:solidFill>
                <a:latin typeface="Segoe UI Light" pitchFamily="34" charset="0"/>
              </a:defRPr>
            </a:lvl1pPr>
          </a:lstStyle>
          <a:p>
            <a:r>
              <a:rPr lang="en-US" smtClean="0"/>
              <a:t>Click to edit Master title style</a:t>
            </a:r>
            <a:endParaRPr lang="en-US" dirty="0"/>
          </a:p>
        </p:txBody>
      </p:sp>
      <p:sp>
        <p:nvSpPr>
          <p:cNvPr id="4" name="Content Placeholder 3"/>
          <p:cNvSpPr>
            <a:spLocks noGrp="1"/>
          </p:cNvSpPr>
          <p:nvPr>
            <p:ph sz="quarter" idx="10"/>
          </p:nvPr>
        </p:nvSpPr>
        <p:spPr>
          <a:xfrm>
            <a:off x="327509" y="1115617"/>
            <a:ext cx="8652143" cy="3869531"/>
          </a:xfrm>
          <a:prstGeom prst="rect">
            <a:avLst/>
          </a:prstGeom>
        </p:spPr>
        <p:txBody>
          <a:bodyPr/>
          <a:lstStyle>
            <a:lvl1pPr marL="257244" indent="-257244">
              <a:lnSpc>
                <a:spcPct val="100000"/>
              </a:lnSpc>
              <a:spcBef>
                <a:spcPts val="1350"/>
              </a:spcBef>
              <a:buClr>
                <a:schemeClr val="accent1"/>
              </a:buClr>
              <a:buSzPct val="100000"/>
              <a:buFont typeface="Arial" pitchFamily="34" charset="0"/>
              <a:buChar char="•"/>
              <a:defRPr sz="2401">
                <a:solidFill>
                  <a:schemeClr val="accent1">
                    <a:alpha val="99000"/>
                  </a:schemeClr>
                </a:solidFill>
                <a:latin typeface="Segoe UI Light" panose="020B0502040204020203" pitchFamily="34" charset="0"/>
                <a:cs typeface="Segoe UI Light" panose="020B0502040204020203" pitchFamily="34" charset="0"/>
              </a:defRPr>
            </a:lvl1pPr>
            <a:lvl2pPr marL="606190" indent="-258435">
              <a:lnSpc>
                <a:spcPct val="100000"/>
              </a:lnSpc>
              <a:spcBef>
                <a:spcPts val="300"/>
              </a:spcBef>
              <a:spcAft>
                <a:spcPts val="300"/>
              </a:spcAft>
              <a:buClr>
                <a:schemeClr val="tx1">
                  <a:lumMod val="75000"/>
                  <a:lumOff val="25000"/>
                </a:schemeClr>
              </a:buClr>
              <a:buSzPct val="85000"/>
              <a:buFont typeface="Segoe UI" pitchFamily="34" charset="0"/>
              <a:buChar char="–"/>
              <a:defRPr sz="2101">
                <a:latin typeface="Segoe UI Light" panose="020B0502040204020203" pitchFamily="34" charset="0"/>
                <a:cs typeface="Segoe UI Light" panose="020B0502040204020203" pitchFamily="34" charset="0"/>
              </a:defRPr>
            </a:lvl2pPr>
            <a:lvl3pPr marL="899162" indent="-257244">
              <a:lnSpc>
                <a:spcPct val="100000"/>
              </a:lnSpc>
              <a:spcBef>
                <a:spcPts val="150"/>
              </a:spcBef>
              <a:spcAft>
                <a:spcPts val="150"/>
              </a:spcAft>
              <a:buClr>
                <a:schemeClr val="tx1">
                  <a:lumMod val="75000"/>
                  <a:lumOff val="25000"/>
                </a:schemeClr>
              </a:buClr>
              <a:buSzPct val="85000"/>
              <a:buFont typeface="Courier New" pitchFamily="49" charset="0"/>
              <a:buChar char="o"/>
              <a:defRPr sz="1350">
                <a:latin typeface="Segoe UI Light" panose="020B0502040204020203" pitchFamily="34" charset="0"/>
                <a:cs typeface="Segoe UI Light" panose="020B0502040204020203" pitchFamily="34" charset="0"/>
              </a:defRPr>
            </a:lvl3pPr>
            <a:lvl4pPr>
              <a:defRPr sz="1500"/>
            </a:lvl4pPr>
            <a:lvl5pPr>
              <a:defRPr sz="15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1585132573"/>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840625812"/>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Demo Slide">
    <p:bg>
      <p:bgPr>
        <a:blipFill dpi="0" rotWithShape="1">
          <a:blip r:embed="rId2">
            <a:duotone>
              <a:prstClr val="black"/>
              <a:schemeClr val="accent3">
                <a:tint val="45000"/>
                <a:satMod val="400000"/>
              </a:schemeClr>
            </a:duotone>
          </a:blip>
          <a:srcRect/>
          <a:stretch>
            <a:fillRect/>
          </a:stretch>
        </a:blip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311808" y="3578629"/>
            <a:ext cx="7865720" cy="1203267"/>
          </a:xfrm>
          <a:prstGeom prst="rect">
            <a:avLst/>
          </a:prstGeom>
        </p:spPr>
        <p:txBody>
          <a:bodyPr anchor="ctr">
            <a:noAutofit/>
          </a:bodyPr>
          <a:lstStyle>
            <a:lvl1pPr marL="0" marR="0" indent="0" algn="l" defTabSz="685955" rtl="0" eaLnBrk="1" fontAlgn="auto" latinLnBrk="0" hangingPunct="1">
              <a:lnSpc>
                <a:spcPct val="90000"/>
              </a:lnSpc>
              <a:spcBef>
                <a:spcPts val="0"/>
              </a:spcBef>
              <a:spcAft>
                <a:spcPts val="0"/>
              </a:spcAft>
              <a:buClr>
                <a:srgbClr val="00DCFF"/>
              </a:buClr>
              <a:buSzPct val="90000"/>
              <a:buFont typeface="Arial" pitchFamily="34" charset="0"/>
              <a:buNone/>
              <a:tabLst/>
              <a:defRPr sz="2101" b="1" cap="all" baseline="0">
                <a:solidFill>
                  <a:schemeClr val="bg1">
                    <a:alpha val="99000"/>
                  </a:schemeClr>
                </a:solidFill>
              </a:defRPr>
            </a:lvl1pPr>
            <a:lvl2pPr marL="342978" indent="0" algn="ctr">
              <a:buNone/>
              <a:defRPr>
                <a:solidFill>
                  <a:schemeClr val="tx1">
                    <a:tint val="75000"/>
                  </a:schemeClr>
                </a:solidFill>
              </a:defRPr>
            </a:lvl2pPr>
            <a:lvl3pPr marL="685955" indent="0" algn="ctr">
              <a:buNone/>
              <a:defRPr>
                <a:solidFill>
                  <a:schemeClr val="tx1">
                    <a:tint val="75000"/>
                  </a:schemeClr>
                </a:solidFill>
              </a:defRPr>
            </a:lvl3pPr>
            <a:lvl4pPr marL="1028933" indent="0" algn="ctr">
              <a:buNone/>
              <a:defRPr>
                <a:solidFill>
                  <a:schemeClr val="tx1">
                    <a:tint val="75000"/>
                  </a:schemeClr>
                </a:solidFill>
              </a:defRPr>
            </a:lvl4pPr>
            <a:lvl5pPr marL="1371911" indent="0" algn="ctr">
              <a:buNone/>
              <a:defRPr>
                <a:solidFill>
                  <a:schemeClr val="tx1">
                    <a:tint val="75000"/>
                  </a:schemeClr>
                </a:solidFill>
              </a:defRPr>
            </a:lvl5pPr>
            <a:lvl6pPr marL="1714889" indent="0" algn="ctr">
              <a:buNone/>
              <a:defRPr>
                <a:solidFill>
                  <a:schemeClr val="tx1">
                    <a:tint val="75000"/>
                  </a:schemeClr>
                </a:solidFill>
              </a:defRPr>
            </a:lvl6pPr>
            <a:lvl7pPr marL="2057866" indent="0" algn="ctr">
              <a:buNone/>
              <a:defRPr>
                <a:solidFill>
                  <a:schemeClr val="tx1">
                    <a:tint val="75000"/>
                  </a:schemeClr>
                </a:solidFill>
              </a:defRPr>
            </a:lvl7pPr>
            <a:lvl8pPr marL="2400844" indent="0" algn="ctr">
              <a:buNone/>
              <a:defRPr>
                <a:solidFill>
                  <a:schemeClr val="tx1">
                    <a:tint val="75000"/>
                  </a:schemeClr>
                </a:solidFill>
              </a:defRPr>
            </a:lvl8pPr>
            <a:lvl9pPr marL="2743822" indent="0" algn="ctr">
              <a:buNone/>
              <a:defRPr>
                <a:solidFill>
                  <a:schemeClr val="tx1">
                    <a:tint val="75000"/>
                  </a:schemeClr>
                </a:solidFill>
              </a:defRPr>
            </a:lvl9pPr>
          </a:lstStyle>
          <a:p>
            <a:r>
              <a:rPr lang="en-US" b="0" dirty="0" smtClean="0"/>
              <a:t>{Sample Code Location e.g., Codeshow.codeplex.com} </a:t>
            </a:r>
          </a:p>
          <a:p>
            <a:r>
              <a:rPr lang="en-US" dirty="0" smtClean="0"/>
              <a:t>(</a:t>
            </a:r>
            <a:r>
              <a:rPr lang="en-US" dirty="0" err="1" smtClean="0"/>
              <a:t>dEMO</a:t>
            </a:r>
            <a:r>
              <a:rPr lang="en-US" dirty="0" smtClean="0"/>
              <a:t> NAME)</a:t>
            </a:r>
            <a:endParaRPr lang="en-US" dirty="0"/>
          </a:p>
        </p:txBody>
      </p:sp>
      <p:sp>
        <p:nvSpPr>
          <p:cNvPr id="10" name="Text Placeholder 9"/>
          <p:cNvSpPr>
            <a:spLocks noGrp="1"/>
          </p:cNvSpPr>
          <p:nvPr>
            <p:ph type="body" sz="quarter" idx="10" hasCustomPrompt="1"/>
          </p:nvPr>
        </p:nvSpPr>
        <p:spPr>
          <a:xfrm>
            <a:off x="311809" y="2337955"/>
            <a:ext cx="8042601" cy="1037987"/>
          </a:xfrm>
          <a:prstGeom prst="rect">
            <a:avLst/>
          </a:prstGeom>
        </p:spPr>
        <p:txBody>
          <a:bodyPr anchor="ctr"/>
          <a:lstStyle>
            <a:lvl1pPr algn="l">
              <a:defRPr sz="5401" baseline="0">
                <a:solidFill>
                  <a:schemeClr val="bg1">
                    <a:alpha val="99000"/>
                  </a:schemeClr>
                </a:solidFill>
                <a:latin typeface="Segoe UI Light" panose="020B0502040204020203" pitchFamily="34" charset="0"/>
                <a:cs typeface="Segoe UI Light" panose="020B0502040204020203" pitchFamily="34" charset="0"/>
              </a:defRPr>
            </a:lvl1pPr>
            <a:lvl2pPr>
              <a:defRPr sz="4501">
                <a:solidFill>
                  <a:schemeClr val="bg1">
                    <a:alpha val="99000"/>
                  </a:schemeClr>
                </a:solidFill>
                <a:latin typeface="+mj-lt"/>
              </a:defRPr>
            </a:lvl2pPr>
            <a:lvl3pPr>
              <a:defRPr sz="4501">
                <a:solidFill>
                  <a:schemeClr val="bg1">
                    <a:alpha val="99000"/>
                  </a:schemeClr>
                </a:solidFill>
                <a:latin typeface="+mj-lt"/>
              </a:defRPr>
            </a:lvl3pPr>
            <a:lvl4pPr>
              <a:defRPr sz="4501">
                <a:solidFill>
                  <a:schemeClr val="bg1">
                    <a:alpha val="99000"/>
                  </a:schemeClr>
                </a:solidFill>
                <a:latin typeface="+mj-lt"/>
              </a:defRPr>
            </a:lvl4pPr>
            <a:lvl5pPr>
              <a:defRPr sz="4501">
                <a:solidFill>
                  <a:schemeClr val="bg1">
                    <a:alpha val="99000"/>
                  </a:schemeClr>
                </a:solidFill>
                <a:latin typeface="+mj-lt"/>
              </a:defRPr>
            </a:lvl5pPr>
          </a:lstStyle>
          <a:p>
            <a:pPr lvl="0"/>
            <a:r>
              <a:rPr lang="en-US" dirty="0" smtClean="0"/>
              <a:t>demo</a:t>
            </a:r>
            <a:endParaRPr lang="en-US" dirty="0"/>
          </a:p>
        </p:txBody>
      </p:sp>
    </p:spTree>
    <p:extLst>
      <p:ext uri="{BB962C8B-B14F-4D97-AF65-F5344CB8AC3E}">
        <p14:creationId xmlns:p14="http://schemas.microsoft.com/office/powerpoint/2010/main" val="159424709"/>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Microsoft Slide">
    <p:bg>
      <p:bgPr>
        <a:solidFill>
          <a:schemeClr val="accent1"/>
        </a:solidFill>
        <a:effectLst/>
      </p:bgPr>
    </p:bg>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2" cstate="print">
            <a:extLst>
              <a:ext uri="{28A0092B-C50C-407E-A947-70E740481C1C}">
                <a14:useLocalDpi xmlns:a14="http://schemas.microsoft.com/office/drawing/2010/main" val="0"/>
              </a:ext>
            </a:extLst>
          </a:blip>
          <a:srcRect l="9719"/>
          <a:stretch/>
        </p:blipFill>
        <p:spPr>
          <a:xfrm>
            <a:off x="384671" y="2192060"/>
            <a:ext cx="4326916" cy="1762510"/>
          </a:xfrm>
          <a:prstGeom prst="rect">
            <a:avLst/>
          </a:prstGeom>
        </p:spPr>
      </p:pic>
      <p:sp>
        <p:nvSpPr>
          <p:cNvPr id="9" name="Rectangle 2"/>
          <p:cNvSpPr>
            <a:spLocks noChangeArrowheads="1"/>
          </p:cNvSpPr>
          <p:nvPr/>
        </p:nvSpPr>
        <p:spPr bwMode="auto">
          <a:xfrm>
            <a:off x="397669" y="4470558"/>
            <a:ext cx="8311278" cy="577388"/>
          </a:xfrm>
          <a:prstGeom prst="rect">
            <a:avLst/>
          </a:prstGeom>
          <a:noFill/>
          <a:ln w="9525">
            <a:noFill/>
            <a:miter lim="800000"/>
            <a:headEnd/>
            <a:tailEnd/>
          </a:ln>
        </p:spPr>
        <p:txBody>
          <a:bodyPr wrap="square">
            <a:spAutoFit/>
          </a:bodyPr>
          <a:lstStyle/>
          <a:p>
            <a:pPr marL="0" lvl="1" defTabSz="685749">
              <a:defRPr/>
            </a:pPr>
            <a:r>
              <a:rPr lang="en-US" sz="788" dirty="0">
                <a:solidFill>
                  <a:prstClr val="white">
                    <a:lumMod val="85000"/>
                  </a:prstClr>
                </a:solidFill>
                <a:latin typeface="Calibri"/>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3924329380"/>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60375" y="1"/>
            <a:ext cx="7773988" cy="556022"/>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8788" y="744141"/>
            <a:ext cx="7751762" cy="3289697"/>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10425437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6554050" y="2013789"/>
            <a:ext cx="1680918" cy="1766503"/>
          </a:xfrm>
          <a:prstGeom prst="rect">
            <a:avLst/>
          </a:prstGeom>
        </p:spPr>
        <p:txBody>
          <a:bodyPr vert="horz" lIns="68557" tIns="34279" rIns="68557" bIns="34279"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350" dirty="0" smtClean="0"/>
              <a:t>Click to edit Master subtitle style</a:t>
            </a:r>
            <a:endParaRPr lang="en-US" sz="1350" dirty="0"/>
          </a:p>
        </p:txBody>
      </p:sp>
      <p:sp>
        <p:nvSpPr>
          <p:cNvPr id="13" name="Title 1"/>
          <p:cNvSpPr txBox="1">
            <a:spLocks/>
          </p:cNvSpPr>
          <p:nvPr userDrawn="1"/>
        </p:nvSpPr>
        <p:spPr>
          <a:xfrm>
            <a:off x="144954" y="2532264"/>
            <a:ext cx="6307400" cy="1269463"/>
          </a:xfrm>
          <a:prstGeom prst="rect">
            <a:avLst/>
          </a:prstGeom>
          <a:solidFill>
            <a:srgbClr val="82BF36"/>
          </a:solidFill>
          <a:effectLst/>
        </p:spPr>
        <p:txBody>
          <a:bodyPr vert="horz" lIns="102870" tIns="102870" rIns="68557" bIns="10287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3000" dirty="0"/>
          </a:p>
        </p:txBody>
      </p:sp>
      <p:sp>
        <p:nvSpPr>
          <p:cNvPr id="14" name="top right small rectangle"/>
          <p:cNvSpPr/>
          <p:nvPr userDrawn="1"/>
        </p:nvSpPr>
        <p:spPr bwMode="auto">
          <a:xfrm>
            <a:off x="6512093" y="2531225"/>
            <a:ext cx="2443064" cy="127074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68553" tIns="34277" rIns="68553" bIns="34277" numCol="1" rtlCol="0" anchor="ctr" anchorCtr="0" compatLnSpc="1">
            <a:prstTxWarp prst="textNoShape">
              <a:avLst/>
            </a:prstTxWarp>
          </a:bodyPr>
          <a:lstStyle/>
          <a:p>
            <a:pPr algn="ctr" defTabSz="685341" fontAlgn="base">
              <a:spcBef>
                <a:spcPct val="0"/>
              </a:spcBef>
              <a:spcAft>
                <a:spcPct val="0"/>
              </a:spcAft>
            </a:pPr>
            <a:endParaRPr lang="en-US" sz="165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8386318" y="3616050"/>
            <a:ext cx="555260" cy="164240"/>
          </a:xfrm>
          <a:prstGeom prst="rect">
            <a:avLst/>
          </a:prstGeom>
        </p:spPr>
      </p:pic>
      <p:sp>
        <p:nvSpPr>
          <p:cNvPr id="16" name="Text Placeholder 10"/>
          <p:cNvSpPr>
            <a:spLocks noGrp="1"/>
          </p:cNvSpPr>
          <p:nvPr>
            <p:ph type="body" sz="quarter" idx="10" hasCustomPrompt="1"/>
          </p:nvPr>
        </p:nvSpPr>
        <p:spPr>
          <a:xfrm>
            <a:off x="219077" y="2599805"/>
            <a:ext cx="6161847" cy="1114143"/>
          </a:xfrm>
          <a:prstGeom prst="rect">
            <a:avLst/>
          </a:prstGeom>
        </p:spPr>
        <p:txBody>
          <a:bodyPr anchor="b" anchorCtr="0">
            <a:normAutofit/>
          </a:bodyPr>
          <a:lstStyle>
            <a:lvl1pPr marL="0" indent="0">
              <a:buNone/>
              <a:defRPr sz="27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44954" y="3849329"/>
            <a:ext cx="6307400" cy="1095584"/>
          </a:xfrm>
          <a:prstGeom prst="rect">
            <a:avLst/>
          </a:prstGeom>
        </p:spPr>
        <p:txBody>
          <a:bodyPr lIns="137160" tIns="137160" rIns="137160" bIns="137160" anchor="b" anchorCtr="0">
            <a:normAutofit/>
          </a:bodyPr>
          <a:lstStyle>
            <a:lvl1pPr marL="0" indent="0" algn="l" defTabSz="685539" rtl="0" eaLnBrk="1" latinLnBrk="0" hangingPunct="1">
              <a:lnSpc>
                <a:spcPct val="100000"/>
              </a:lnSpc>
              <a:spcBef>
                <a:spcPts val="0"/>
              </a:spcBef>
              <a:buSzPct val="90000"/>
              <a:buFont typeface="Arial" pitchFamily="34" charset="0"/>
              <a:buNone/>
              <a:defRPr lang="en-US" sz="18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342783" indent="0" algn="ctr">
              <a:buNone/>
              <a:defRPr>
                <a:solidFill>
                  <a:schemeClr val="tx1">
                    <a:tint val="75000"/>
                  </a:schemeClr>
                </a:solidFill>
              </a:defRPr>
            </a:lvl2pPr>
            <a:lvl3pPr marL="685566" indent="0" algn="ctr">
              <a:buNone/>
              <a:defRPr>
                <a:solidFill>
                  <a:schemeClr val="tx1">
                    <a:tint val="75000"/>
                  </a:schemeClr>
                </a:solidFill>
              </a:defRPr>
            </a:lvl3pPr>
            <a:lvl4pPr marL="1028350" indent="0" algn="ctr">
              <a:buNone/>
              <a:defRPr>
                <a:solidFill>
                  <a:schemeClr val="tx1">
                    <a:tint val="75000"/>
                  </a:schemeClr>
                </a:solidFill>
              </a:defRPr>
            </a:lvl4pPr>
            <a:lvl5pPr marL="1371134" indent="0" algn="ctr">
              <a:buNone/>
              <a:defRPr>
                <a:solidFill>
                  <a:schemeClr val="tx1">
                    <a:tint val="75000"/>
                  </a:schemeClr>
                </a:solidFill>
              </a:defRPr>
            </a:lvl5pPr>
            <a:lvl6pPr marL="1713917" indent="0" algn="ctr">
              <a:buNone/>
              <a:defRPr>
                <a:solidFill>
                  <a:schemeClr val="tx1">
                    <a:tint val="75000"/>
                  </a:schemeClr>
                </a:solidFill>
              </a:defRPr>
            </a:lvl6pPr>
            <a:lvl7pPr marL="2056700" indent="0" algn="ctr">
              <a:buNone/>
              <a:defRPr>
                <a:solidFill>
                  <a:schemeClr val="tx1">
                    <a:tint val="75000"/>
                  </a:schemeClr>
                </a:solidFill>
              </a:defRPr>
            </a:lvl7pPr>
            <a:lvl8pPr marL="2399483" indent="0" algn="ctr">
              <a:buNone/>
              <a:defRPr>
                <a:solidFill>
                  <a:schemeClr val="tx1">
                    <a:tint val="75000"/>
                  </a:schemeClr>
                </a:solidFill>
              </a:defRPr>
            </a:lvl8pPr>
            <a:lvl9pPr marL="2742269" indent="0" algn="ctr">
              <a:buNone/>
              <a:defRPr>
                <a:solidFill>
                  <a:schemeClr val="tx1">
                    <a:tint val="75000"/>
                  </a:schemeClr>
                </a:solidFill>
              </a:defRPr>
            </a:lvl9pPr>
          </a:lstStyle>
          <a:p>
            <a:r>
              <a:rPr lang="en-US" dirty="0" smtClean="0"/>
              <a:t>Click to edit Master subtitle style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44953" y="123133"/>
            <a:ext cx="1563312" cy="625325"/>
          </a:xfrm>
          <a:prstGeom prst="rect">
            <a:avLst/>
          </a:prstGeom>
        </p:spPr>
      </p:pic>
    </p:spTree>
    <p:extLst>
      <p:ext uri="{BB962C8B-B14F-4D97-AF65-F5344CB8AC3E}">
        <p14:creationId xmlns:p14="http://schemas.microsoft.com/office/powerpoint/2010/main" val="738683795"/>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30044" y="3257551"/>
            <a:ext cx="7680340" cy="346249"/>
          </a:xfrm>
          <a:prstGeom prst="rect">
            <a:avLst/>
          </a:prstGeom>
        </p:spPr>
        <p:txBody>
          <a:bodyPr>
            <a:noAutofit/>
          </a:bodyPr>
          <a:lstStyle>
            <a:lvl1pPr marL="0" indent="0" algn="l">
              <a:lnSpc>
                <a:spcPct val="90000"/>
              </a:lnSpc>
              <a:spcBef>
                <a:spcPts val="0"/>
              </a:spcBef>
              <a:buNone/>
              <a:defRPr lang="en-US" sz="2701" kern="1200" spc="-53" baseline="0" dirty="0">
                <a:gradFill>
                  <a:gsLst>
                    <a:gs pos="2083">
                      <a:schemeClr val="bg2"/>
                    </a:gs>
                    <a:gs pos="99000">
                      <a:schemeClr val="bg2"/>
                    </a:gs>
                  </a:gsLst>
                  <a:lin ang="5400000" scaled="0"/>
                </a:gradFill>
                <a:latin typeface="+mj-lt"/>
                <a:ea typeface="+mn-ea"/>
                <a:cs typeface="+mn-cs"/>
              </a:defRPr>
            </a:lvl1pPr>
            <a:lvl2pPr marL="342978" indent="0" algn="ctr">
              <a:buNone/>
              <a:defRPr>
                <a:solidFill>
                  <a:schemeClr val="tx1">
                    <a:tint val="75000"/>
                  </a:schemeClr>
                </a:solidFill>
              </a:defRPr>
            </a:lvl2pPr>
            <a:lvl3pPr marL="685955" indent="0" algn="ctr">
              <a:buNone/>
              <a:defRPr>
                <a:solidFill>
                  <a:schemeClr val="tx1">
                    <a:tint val="75000"/>
                  </a:schemeClr>
                </a:solidFill>
              </a:defRPr>
            </a:lvl3pPr>
            <a:lvl4pPr marL="1028933" indent="0" algn="ctr">
              <a:buNone/>
              <a:defRPr>
                <a:solidFill>
                  <a:schemeClr val="tx1">
                    <a:tint val="75000"/>
                  </a:schemeClr>
                </a:solidFill>
              </a:defRPr>
            </a:lvl4pPr>
            <a:lvl5pPr marL="1371911" indent="0" algn="ctr">
              <a:buNone/>
              <a:defRPr>
                <a:solidFill>
                  <a:schemeClr val="tx1">
                    <a:tint val="75000"/>
                  </a:schemeClr>
                </a:solidFill>
              </a:defRPr>
            </a:lvl5pPr>
            <a:lvl6pPr marL="1714889" indent="0" algn="ctr">
              <a:buNone/>
              <a:defRPr>
                <a:solidFill>
                  <a:schemeClr val="tx1">
                    <a:tint val="75000"/>
                  </a:schemeClr>
                </a:solidFill>
              </a:defRPr>
            </a:lvl6pPr>
            <a:lvl7pPr marL="2057866" indent="0" algn="ctr">
              <a:buNone/>
              <a:defRPr>
                <a:solidFill>
                  <a:schemeClr val="tx1">
                    <a:tint val="75000"/>
                  </a:schemeClr>
                </a:solidFill>
              </a:defRPr>
            </a:lvl7pPr>
            <a:lvl8pPr marL="2400844" indent="0" algn="ctr">
              <a:buNone/>
              <a:defRPr>
                <a:solidFill>
                  <a:schemeClr val="tx1">
                    <a:tint val="75000"/>
                  </a:schemeClr>
                </a:solidFill>
              </a:defRPr>
            </a:lvl8pPr>
            <a:lvl9pPr marL="2743822" indent="0" algn="ctr">
              <a:buNone/>
              <a:defRPr>
                <a:solidFill>
                  <a:schemeClr val="tx1">
                    <a:tint val="75000"/>
                  </a:schemeClr>
                </a:solidFill>
              </a:defRPr>
            </a:lvl9pPr>
          </a:lstStyle>
          <a:p>
            <a:pPr marL="0" marR="0" lvl="0" indent="0" algn="l" defTabSz="685955"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730045" y="2054759"/>
            <a:ext cx="7686295" cy="1033983"/>
          </a:xfrm>
          <a:prstGeom prst="rect">
            <a:avLst/>
          </a:prstGeo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7202" b="0" kern="1200" cap="none" spc="-3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730044" y="1085850"/>
            <a:ext cx="7680340" cy="685572"/>
          </a:xfrm>
          <a:prstGeom prst="rect">
            <a:avLst/>
          </a:prstGeom>
        </p:spPr>
        <p:txBody>
          <a:bodyPr wrap="square" anchor="b">
            <a:noAutofit/>
          </a:bodyPr>
          <a:lstStyle>
            <a:lvl1pPr marL="0" indent="0">
              <a:buNone/>
              <a:defRPr sz="4951" spc="-113"/>
            </a:lvl1pPr>
          </a:lstStyle>
          <a:p>
            <a:pPr lvl="0"/>
            <a:r>
              <a:rPr lang="en-US" smtClean="0"/>
              <a:t>Click to edit Master text styles</a:t>
            </a:r>
          </a:p>
        </p:txBody>
      </p:sp>
    </p:spTree>
    <p:extLst>
      <p:ext uri="{BB962C8B-B14F-4D97-AF65-F5344CB8AC3E}">
        <p14:creationId xmlns:p14="http://schemas.microsoft.com/office/powerpoint/2010/main" val="45307211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Title &amp; Content, 2-color,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89436" y="1085849"/>
            <a:ext cx="8363938" cy="1481945"/>
          </a:xfrm>
          <a:prstGeom prst="rect">
            <a:avLst/>
          </a:prstGeom>
        </p:spPr>
        <p:txBody>
          <a:bodyPr/>
          <a:lstStyle>
            <a:lvl1pPr marL="0" indent="0">
              <a:spcBef>
                <a:spcPts val="1800"/>
              </a:spcBef>
              <a:buNone/>
              <a:defRPr sz="3001">
                <a:gradFill>
                  <a:gsLst>
                    <a:gs pos="100000">
                      <a:schemeClr val="tx2"/>
                    </a:gs>
                    <a:gs pos="0">
                      <a:schemeClr val="tx2"/>
                    </a:gs>
                  </a:gsLst>
                  <a:lin ang="5400000" scaled="0"/>
                </a:gradFill>
                <a:latin typeface="+mj-lt"/>
              </a:defRPr>
            </a:lvl1pPr>
            <a:lvl2pPr marL="0" indent="0">
              <a:buNone/>
              <a:defRPr sz="1500">
                <a:gradFill>
                  <a:gsLst>
                    <a:gs pos="100000">
                      <a:schemeClr val="bg2"/>
                    </a:gs>
                    <a:gs pos="6000">
                      <a:schemeClr val="bg2"/>
                    </a:gs>
                  </a:gsLst>
                  <a:lin ang="5400000" scaled="0"/>
                </a:gradFill>
              </a:defRPr>
            </a:lvl2pPr>
            <a:lvl3pPr marL="173878" indent="0">
              <a:buNone/>
              <a:defRPr sz="1500">
                <a:gradFill>
                  <a:gsLst>
                    <a:gs pos="100000">
                      <a:schemeClr val="bg2"/>
                    </a:gs>
                    <a:gs pos="6000">
                      <a:schemeClr val="bg2"/>
                    </a:gs>
                  </a:gsLst>
                  <a:lin ang="5400000" scaled="0"/>
                </a:gradFill>
              </a:defRPr>
            </a:lvl3pPr>
            <a:lvl4pPr marL="342991" indent="0">
              <a:buNone/>
              <a:defRPr sz="1500">
                <a:gradFill>
                  <a:gsLst>
                    <a:gs pos="100000">
                      <a:schemeClr val="bg2"/>
                    </a:gs>
                    <a:gs pos="6000">
                      <a:schemeClr val="bg2"/>
                    </a:gs>
                  </a:gsLst>
                  <a:lin ang="5400000" scaled="0"/>
                </a:gradFill>
              </a:defRPr>
            </a:lvl4pPr>
            <a:lvl5pPr marL="520442" indent="0">
              <a:buNone/>
              <a:defRPr sz="150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a:xfrm>
            <a:off x="389436" y="171451"/>
            <a:ext cx="8363938" cy="560923"/>
          </a:xfrm>
          <a:prstGeom prst="rect">
            <a:avLst/>
          </a:prstGeo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390627" y="4799668"/>
            <a:ext cx="420624" cy="164592"/>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spTree>
    <p:extLst>
      <p:ext uri="{BB962C8B-B14F-4D97-AF65-F5344CB8AC3E}">
        <p14:creationId xmlns:p14="http://schemas.microsoft.com/office/powerpoint/2010/main" val="1165906820"/>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34212" y="1582157"/>
            <a:ext cx="7680340" cy="747897"/>
          </a:xfrm>
        </p:spPr>
        <p:txBody>
          <a:bodyPr anchor="b" anchorCtr="0"/>
          <a:lstStyle>
            <a:lvl1pPr>
              <a:defRPr sz="5401" spc="-113"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734212" y="2569369"/>
            <a:ext cx="7680340" cy="373949"/>
          </a:xfrm>
        </p:spPr>
        <p:txBody>
          <a:bodyPr>
            <a:noAutofit/>
          </a:bodyPr>
          <a:lstStyle>
            <a:lvl1pPr marL="0" indent="0">
              <a:spcBef>
                <a:spcPts val="0"/>
              </a:spcBef>
              <a:buNone/>
              <a:defRPr spc="-53"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77284" y="4500395"/>
            <a:ext cx="1682813" cy="533119"/>
          </a:xfrm>
          <a:prstGeom prst="rect">
            <a:avLst/>
          </a:prstGeom>
        </p:spPr>
      </p:pic>
    </p:spTree>
    <p:extLst>
      <p:ext uri="{BB962C8B-B14F-4D97-AF65-F5344CB8AC3E}">
        <p14:creationId xmlns:p14="http://schemas.microsoft.com/office/powerpoint/2010/main" val="172494192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9436" y="2114704"/>
            <a:ext cx="8363938" cy="914096"/>
          </a:xfrm>
        </p:spPr>
        <p:txBody>
          <a:bodyPr anchor="b" anchorCtr="0"/>
          <a:lstStyle>
            <a:lvl1pPr>
              <a:defRPr sz="6602" spc="-225"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77284" y="4500395"/>
            <a:ext cx="1682813" cy="533119"/>
          </a:xfrm>
          <a:prstGeom prst="rect">
            <a:avLst/>
          </a:prstGeom>
        </p:spPr>
      </p:pic>
    </p:spTree>
    <p:extLst>
      <p:ext uri="{BB962C8B-B14F-4D97-AF65-F5344CB8AC3E}">
        <p14:creationId xmlns:p14="http://schemas.microsoft.com/office/powerpoint/2010/main" val="1685561303"/>
      </p:ext>
    </p:extLst>
  </p:cSld>
  <p:clrMapOvr>
    <a:masterClrMapping/>
  </p:clrMapOvr>
  <p:transition>
    <p:fade/>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30044" y="3257551"/>
            <a:ext cx="7680340" cy="346249"/>
          </a:xfrm>
        </p:spPr>
        <p:txBody>
          <a:bodyPr>
            <a:noAutofit/>
          </a:bodyPr>
          <a:lstStyle>
            <a:lvl1pPr marL="0" indent="0" algn="l">
              <a:lnSpc>
                <a:spcPct val="90000"/>
              </a:lnSpc>
              <a:spcBef>
                <a:spcPts val="0"/>
              </a:spcBef>
              <a:buNone/>
              <a:defRPr lang="en-US" sz="2701" kern="1200" spc="-53" baseline="0" dirty="0">
                <a:gradFill>
                  <a:gsLst>
                    <a:gs pos="2083">
                      <a:schemeClr val="bg2"/>
                    </a:gs>
                    <a:gs pos="99000">
                      <a:schemeClr val="bg2"/>
                    </a:gs>
                  </a:gsLst>
                  <a:lin ang="5400000" scaled="0"/>
                </a:gradFill>
                <a:latin typeface="+mj-lt"/>
                <a:ea typeface="+mn-ea"/>
                <a:cs typeface="+mn-cs"/>
              </a:defRPr>
            </a:lvl1pPr>
            <a:lvl2pPr marL="342978" indent="0" algn="ctr">
              <a:buNone/>
              <a:defRPr>
                <a:solidFill>
                  <a:schemeClr val="tx1">
                    <a:tint val="75000"/>
                  </a:schemeClr>
                </a:solidFill>
              </a:defRPr>
            </a:lvl2pPr>
            <a:lvl3pPr marL="685955" indent="0" algn="ctr">
              <a:buNone/>
              <a:defRPr>
                <a:solidFill>
                  <a:schemeClr val="tx1">
                    <a:tint val="75000"/>
                  </a:schemeClr>
                </a:solidFill>
              </a:defRPr>
            </a:lvl3pPr>
            <a:lvl4pPr marL="1028933" indent="0" algn="ctr">
              <a:buNone/>
              <a:defRPr>
                <a:solidFill>
                  <a:schemeClr val="tx1">
                    <a:tint val="75000"/>
                  </a:schemeClr>
                </a:solidFill>
              </a:defRPr>
            </a:lvl4pPr>
            <a:lvl5pPr marL="1371911" indent="0" algn="ctr">
              <a:buNone/>
              <a:defRPr>
                <a:solidFill>
                  <a:schemeClr val="tx1">
                    <a:tint val="75000"/>
                  </a:schemeClr>
                </a:solidFill>
              </a:defRPr>
            </a:lvl5pPr>
            <a:lvl6pPr marL="1714889" indent="0" algn="ctr">
              <a:buNone/>
              <a:defRPr>
                <a:solidFill>
                  <a:schemeClr val="tx1">
                    <a:tint val="75000"/>
                  </a:schemeClr>
                </a:solidFill>
              </a:defRPr>
            </a:lvl6pPr>
            <a:lvl7pPr marL="2057866" indent="0" algn="ctr">
              <a:buNone/>
              <a:defRPr>
                <a:solidFill>
                  <a:schemeClr val="tx1">
                    <a:tint val="75000"/>
                  </a:schemeClr>
                </a:solidFill>
              </a:defRPr>
            </a:lvl7pPr>
            <a:lvl8pPr marL="2400844" indent="0" algn="ctr">
              <a:buNone/>
              <a:defRPr>
                <a:solidFill>
                  <a:schemeClr val="tx1">
                    <a:tint val="75000"/>
                  </a:schemeClr>
                </a:solidFill>
              </a:defRPr>
            </a:lvl8pPr>
            <a:lvl9pPr marL="2743822" indent="0" algn="ctr">
              <a:buNone/>
              <a:defRPr>
                <a:solidFill>
                  <a:schemeClr val="tx1">
                    <a:tint val="75000"/>
                  </a:schemeClr>
                </a:solidFill>
              </a:defRPr>
            </a:lvl9pPr>
          </a:lstStyle>
          <a:p>
            <a:pPr marL="0" marR="0" lvl="0" indent="0" algn="l" defTabSz="685955"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730045" y="2054759"/>
            <a:ext cx="7686295" cy="1033983"/>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7202" b="0" kern="1200" cap="none" spc="-3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730044" y="1085850"/>
            <a:ext cx="7680340" cy="685572"/>
          </a:xfrm>
        </p:spPr>
        <p:txBody>
          <a:bodyPr wrap="square" anchor="b">
            <a:noAutofit/>
          </a:bodyPr>
          <a:lstStyle>
            <a:lvl1pPr marL="0" indent="0">
              <a:buNone/>
              <a:defRPr sz="4951" spc="-113"/>
            </a:lvl1pPr>
          </a:lstStyle>
          <a:p>
            <a:pPr lvl="0"/>
            <a:r>
              <a:rPr lang="en-US" smtClean="0"/>
              <a:t>Click to edit Master text styles</a:t>
            </a:r>
          </a:p>
        </p:txBody>
      </p:sp>
    </p:spTree>
    <p:extLst>
      <p:ext uri="{BB962C8B-B14F-4D97-AF65-F5344CB8AC3E}">
        <p14:creationId xmlns:p14="http://schemas.microsoft.com/office/powerpoint/2010/main" val="208334550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89436" y="1085849"/>
            <a:ext cx="8363938" cy="1481945"/>
          </a:xfrm>
          <a:prstGeom prst="rect">
            <a:avLst/>
          </a:prstGeom>
        </p:spPr>
        <p:txBody>
          <a:bodyPr/>
          <a:lstStyle>
            <a:lvl1pPr marL="0" indent="0">
              <a:spcBef>
                <a:spcPts val="1800"/>
              </a:spcBef>
              <a:buNone/>
              <a:defRPr sz="3001">
                <a:gradFill>
                  <a:gsLst>
                    <a:gs pos="100000">
                      <a:schemeClr val="tx2"/>
                    </a:gs>
                    <a:gs pos="0">
                      <a:schemeClr val="tx2"/>
                    </a:gs>
                  </a:gsLst>
                  <a:lin ang="5400000" scaled="0"/>
                </a:gradFill>
                <a:latin typeface="+mj-lt"/>
              </a:defRPr>
            </a:lvl1pPr>
            <a:lvl2pPr marL="0" indent="0">
              <a:buNone/>
              <a:defRPr sz="1500">
                <a:gradFill>
                  <a:gsLst>
                    <a:gs pos="100000">
                      <a:schemeClr val="bg2"/>
                    </a:gs>
                    <a:gs pos="6000">
                      <a:schemeClr val="bg2"/>
                    </a:gs>
                  </a:gsLst>
                  <a:lin ang="5400000" scaled="0"/>
                </a:gradFill>
              </a:defRPr>
            </a:lvl2pPr>
            <a:lvl3pPr marL="173878" indent="0">
              <a:buNone/>
              <a:defRPr sz="1500">
                <a:gradFill>
                  <a:gsLst>
                    <a:gs pos="100000">
                      <a:schemeClr val="bg2"/>
                    </a:gs>
                    <a:gs pos="6000">
                      <a:schemeClr val="bg2"/>
                    </a:gs>
                  </a:gsLst>
                  <a:lin ang="5400000" scaled="0"/>
                </a:gradFill>
              </a:defRPr>
            </a:lvl3pPr>
            <a:lvl4pPr marL="342991" indent="0">
              <a:buNone/>
              <a:defRPr sz="1500">
                <a:gradFill>
                  <a:gsLst>
                    <a:gs pos="100000">
                      <a:schemeClr val="bg2"/>
                    </a:gs>
                    <a:gs pos="6000">
                      <a:schemeClr val="bg2"/>
                    </a:gs>
                  </a:gsLst>
                  <a:lin ang="5400000" scaled="0"/>
                </a:gradFill>
              </a:defRPr>
            </a:lvl4pPr>
            <a:lvl5pPr marL="520442" indent="0">
              <a:buNone/>
              <a:defRPr sz="150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390627" y="4799668"/>
            <a:ext cx="420624" cy="164592"/>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4665973"/>
            <a:ext cx="1397960" cy="431984"/>
          </a:xfrm>
          <a:prstGeom prst="rect">
            <a:avLst/>
          </a:prstGeom>
        </p:spPr>
      </p:pic>
    </p:spTree>
    <p:extLst>
      <p:ext uri="{BB962C8B-B14F-4D97-AF65-F5344CB8AC3E}">
        <p14:creationId xmlns:p14="http://schemas.microsoft.com/office/powerpoint/2010/main" val="932848153"/>
      </p:ext>
    </p:extLst>
  </p:cSld>
  <p:clrMapOvr>
    <a:masterClrMapping/>
  </p:clrMapOvr>
  <p:transition>
    <p:fade/>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89436" y="1085849"/>
            <a:ext cx="8363938" cy="1481945"/>
          </a:xfrm>
          <a:prstGeom prst="rect">
            <a:avLst/>
          </a:prstGeom>
        </p:spPr>
        <p:txBody>
          <a:bodyPr/>
          <a:lstStyle>
            <a:lvl1pPr marL="0" indent="0">
              <a:spcBef>
                <a:spcPts val="1800"/>
              </a:spcBef>
              <a:buNone/>
              <a:defRPr sz="3001">
                <a:gradFill>
                  <a:gsLst>
                    <a:gs pos="100000">
                      <a:schemeClr val="bg2"/>
                    </a:gs>
                    <a:gs pos="0">
                      <a:schemeClr val="bg2"/>
                    </a:gs>
                  </a:gsLst>
                  <a:lin ang="5400000" scaled="0"/>
                </a:gradFill>
                <a:latin typeface="+mj-lt"/>
              </a:defRPr>
            </a:lvl1pPr>
            <a:lvl2pPr marL="0" indent="0">
              <a:buNone/>
              <a:defRPr sz="1500">
                <a:gradFill>
                  <a:gsLst>
                    <a:gs pos="100000">
                      <a:schemeClr val="bg2"/>
                    </a:gs>
                    <a:gs pos="0">
                      <a:schemeClr val="bg2"/>
                    </a:gs>
                  </a:gsLst>
                  <a:lin ang="5400000" scaled="0"/>
                </a:gradFill>
              </a:defRPr>
            </a:lvl2pPr>
            <a:lvl3pPr marL="173878" indent="0">
              <a:buNone/>
              <a:defRPr sz="1500">
                <a:gradFill>
                  <a:gsLst>
                    <a:gs pos="100000">
                      <a:schemeClr val="bg2"/>
                    </a:gs>
                    <a:gs pos="0">
                      <a:schemeClr val="bg2"/>
                    </a:gs>
                  </a:gsLst>
                  <a:lin ang="5400000" scaled="0"/>
                </a:gradFill>
              </a:defRPr>
            </a:lvl3pPr>
            <a:lvl4pPr marL="342991" indent="0">
              <a:buNone/>
              <a:defRPr sz="1500">
                <a:gradFill>
                  <a:gsLst>
                    <a:gs pos="100000">
                      <a:schemeClr val="bg2"/>
                    </a:gs>
                    <a:gs pos="0">
                      <a:schemeClr val="bg2"/>
                    </a:gs>
                  </a:gsLst>
                  <a:lin ang="5400000" scaled="0"/>
                </a:gradFill>
              </a:defRPr>
            </a:lvl4pPr>
            <a:lvl5pPr marL="520442" indent="0">
              <a:buNone/>
              <a:defRPr sz="15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390627" y="4799668"/>
            <a:ext cx="420624" cy="164592"/>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4665973"/>
            <a:ext cx="1397960" cy="431984"/>
          </a:xfrm>
          <a:prstGeom prst="rect">
            <a:avLst/>
          </a:prstGeom>
        </p:spPr>
      </p:pic>
    </p:spTree>
    <p:extLst>
      <p:ext uri="{BB962C8B-B14F-4D97-AF65-F5344CB8AC3E}">
        <p14:creationId xmlns:p14="http://schemas.microsoft.com/office/powerpoint/2010/main" val="1057782934"/>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8789" y="744141"/>
            <a:ext cx="3798887" cy="328969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410076" y="744141"/>
            <a:ext cx="3800475" cy="328969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1"/>
            <a:ext cx="8363938" cy="560923"/>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085849"/>
            <a:ext cx="8363938" cy="1532727"/>
          </a:xfrm>
          <a:prstGeom prst="rect">
            <a:avLst/>
          </a:prstGeom>
        </p:spPr>
        <p:txBody>
          <a:bodyPr/>
          <a:lstStyle>
            <a:lvl1pPr marL="213179" indent="-213179">
              <a:buFont typeface="Wingdings" pitchFamily="2" charset="2"/>
              <a:buChar char=""/>
              <a:defRPr sz="3001"/>
            </a:lvl1pPr>
            <a:lvl2pPr marL="388247" indent="-175069">
              <a:buFont typeface="Wingdings" pitchFamily="2" charset="2"/>
              <a:buChar char=""/>
              <a:defRPr>
                <a:latin typeface="+mn-lt"/>
              </a:defRPr>
            </a:lvl2pPr>
            <a:lvl3pPr marL="556171" indent="-167923">
              <a:buFont typeface="Wingdings" pitchFamily="2" charset="2"/>
              <a:buChar char=""/>
              <a:tabLst/>
              <a:defRPr>
                <a:latin typeface="+mn-lt"/>
              </a:defRPr>
            </a:lvl3pPr>
            <a:lvl4pPr marL="685983" indent="-129813">
              <a:buFont typeface="Wingdings" pitchFamily="2" charset="2"/>
              <a:buChar char=""/>
              <a:defRPr>
                <a:latin typeface="+mn-lt"/>
              </a:defRPr>
            </a:lvl4pPr>
            <a:lvl5pPr marL="815796" indent="-129813">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9"/>
          <p:cNvSpPr>
            <a:spLocks noGrp="1"/>
          </p:cNvSpPr>
          <p:nvPr>
            <p:ph type="sldNum" sz="quarter" idx="12"/>
          </p:nvPr>
        </p:nvSpPr>
        <p:spPr>
          <a:xfrm>
            <a:off x="390627" y="4799668"/>
            <a:ext cx="420624" cy="164592"/>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4665973"/>
            <a:ext cx="1397960" cy="431984"/>
          </a:xfrm>
          <a:prstGeom prst="rect">
            <a:avLst/>
          </a:prstGeom>
        </p:spPr>
      </p:pic>
    </p:spTree>
    <p:extLst>
      <p:ext uri="{BB962C8B-B14F-4D97-AF65-F5344CB8AC3E}">
        <p14:creationId xmlns:p14="http://schemas.microsoft.com/office/powerpoint/2010/main" val="1451448555"/>
      </p:ext>
    </p:extLst>
  </p:cSld>
  <p:clrMapOvr>
    <a:masterClrMapping/>
  </p:clrMapOvr>
  <p:transition>
    <p:fade/>
  </p:transition>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390627" y="1085851"/>
            <a:ext cx="4047274" cy="1846660"/>
          </a:xfrm>
        </p:spPr>
        <p:txBody>
          <a:bodyPr/>
          <a:lstStyle>
            <a:lvl1pPr marL="0" indent="0">
              <a:spcBef>
                <a:spcPts val="900"/>
              </a:spcBef>
              <a:buNone/>
              <a:defRPr sz="3001">
                <a:gradFill>
                  <a:gsLst>
                    <a:gs pos="100000">
                      <a:schemeClr val="tx2"/>
                    </a:gs>
                    <a:gs pos="0">
                      <a:schemeClr val="tx2"/>
                    </a:gs>
                  </a:gsLst>
                  <a:lin ang="5400000" scaled="0"/>
                </a:gradFill>
                <a:latin typeface="+mj-lt"/>
              </a:defRPr>
            </a:lvl1pPr>
            <a:lvl2pPr marL="0" indent="0">
              <a:buNone/>
              <a:defRPr sz="1500"/>
            </a:lvl2pPr>
            <a:lvl3pPr marL="175069" indent="0">
              <a:buNone/>
              <a:defRPr sz="1500"/>
            </a:lvl3pPr>
            <a:lvl4pPr marL="342991" indent="0">
              <a:buNone/>
              <a:defRPr sz="1500"/>
            </a:lvl4pPr>
            <a:lvl5pPr marL="520442" indent="0">
              <a:buNone/>
              <a:defRPr sz="15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4709672" y="1085851"/>
            <a:ext cx="4047274" cy="1846660"/>
          </a:xfrm>
        </p:spPr>
        <p:txBody>
          <a:bodyPr/>
          <a:lstStyle>
            <a:lvl1pPr marL="0" indent="0">
              <a:spcBef>
                <a:spcPts val="900"/>
              </a:spcBef>
              <a:buNone/>
              <a:defRPr lang="en-US" sz="3001" kern="1200" spc="-53" baseline="0" dirty="0" smtClean="0">
                <a:gradFill>
                  <a:gsLst>
                    <a:gs pos="100000">
                      <a:schemeClr val="tx2"/>
                    </a:gs>
                    <a:gs pos="0">
                      <a:schemeClr val="tx2"/>
                    </a:gs>
                  </a:gsLst>
                  <a:lin ang="5400000" scaled="0"/>
                </a:gradFill>
                <a:latin typeface="+mj-lt"/>
                <a:ea typeface="+mn-ea"/>
                <a:cs typeface="+mn-cs"/>
              </a:defRPr>
            </a:lvl1pPr>
            <a:lvl2pPr marL="2382"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250">
                      <a:schemeClr val="bg2"/>
                    </a:gs>
                    <a:gs pos="100000">
                      <a:schemeClr val="bg2"/>
                    </a:gs>
                  </a:gsLst>
                  <a:lin ang="5400000" scaled="0"/>
                </a:gradFill>
                <a:latin typeface="+mn-lt"/>
                <a:ea typeface="+mn-ea"/>
                <a:cs typeface="+mn-cs"/>
              </a:defRPr>
            </a:lvl2pPr>
            <a:lvl3pPr marL="175069"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250">
                      <a:schemeClr val="bg2"/>
                    </a:gs>
                    <a:gs pos="100000">
                      <a:schemeClr val="bg2"/>
                    </a:gs>
                  </a:gsLst>
                  <a:lin ang="5400000" scaled="0"/>
                </a:gradFill>
                <a:latin typeface="+mn-lt"/>
                <a:ea typeface="+mn-ea"/>
                <a:cs typeface="+mn-cs"/>
              </a:defRPr>
            </a:lvl3pPr>
            <a:lvl4pPr marL="345373"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250">
                      <a:schemeClr val="bg2"/>
                    </a:gs>
                    <a:gs pos="100000">
                      <a:schemeClr val="bg2"/>
                    </a:gs>
                  </a:gsLst>
                  <a:lin ang="5400000" scaled="0"/>
                </a:gradFill>
                <a:latin typeface="+mn-lt"/>
                <a:ea typeface="+mn-ea"/>
                <a:cs typeface="+mn-cs"/>
              </a:defRPr>
            </a:lvl4pPr>
            <a:lvl5pPr marL="515678"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a:gradFill>
                  <a:gsLst>
                    <a:gs pos="1250">
                      <a:schemeClr val="bg2"/>
                    </a:gs>
                    <a:gs pos="100000">
                      <a:schemeClr val="bg2"/>
                    </a:gs>
                  </a:gsLst>
                  <a:lin ang="5400000" scaled="0"/>
                </a:gradFill>
                <a:latin typeface="+mn-lt"/>
                <a:ea typeface="+mn-ea"/>
                <a:cs typeface="+mn-cs"/>
              </a:defRPr>
            </a:lvl5pPr>
          </a:lstStyle>
          <a:p>
            <a:pPr marL="0" marR="0" lvl="0"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390627" y="4799668"/>
            <a:ext cx="420624" cy="164592"/>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4665973"/>
            <a:ext cx="1397960" cy="431984"/>
          </a:xfrm>
          <a:prstGeom prst="rect">
            <a:avLst/>
          </a:prstGeom>
        </p:spPr>
      </p:pic>
    </p:spTree>
    <p:extLst>
      <p:ext uri="{BB962C8B-B14F-4D97-AF65-F5344CB8AC3E}">
        <p14:creationId xmlns:p14="http://schemas.microsoft.com/office/powerpoint/2010/main" val="1384083449"/>
      </p:ext>
    </p:extLst>
  </p:cSld>
  <p:clrMapOvr>
    <a:masterClrMapping/>
  </p:clrMapOvr>
  <p:transition>
    <p:fade/>
  </p:transition>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390627" y="1085851"/>
            <a:ext cx="4047274" cy="1846660"/>
          </a:xfrm>
        </p:spPr>
        <p:txBody>
          <a:bodyPr/>
          <a:lstStyle>
            <a:lvl1pPr marL="0" indent="0">
              <a:spcBef>
                <a:spcPts val="900"/>
              </a:spcBef>
              <a:buNone/>
              <a:defRPr sz="3001">
                <a:gradFill>
                  <a:gsLst>
                    <a:gs pos="1000">
                      <a:schemeClr val="bg2"/>
                    </a:gs>
                    <a:gs pos="98000">
                      <a:schemeClr val="bg2"/>
                    </a:gs>
                  </a:gsLst>
                  <a:lin ang="5400000" scaled="0"/>
                </a:gradFill>
                <a:latin typeface="+mj-lt"/>
              </a:defRPr>
            </a:lvl1pPr>
            <a:lvl2pPr marL="0" indent="0">
              <a:buNone/>
              <a:defRPr sz="1500">
                <a:gradFill>
                  <a:gsLst>
                    <a:gs pos="1000">
                      <a:schemeClr val="bg2"/>
                    </a:gs>
                    <a:gs pos="98000">
                      <a:schemeClr val="bg2"/>
                    </a:gs>
                  </a:gsLst>
                  <a:lin ang="5400000" scaled="0"/>
                </a:gradFill>
              </a:defRPr>
            </a:lvl2pPr>
            <a:lvl3pPr marL="175069" indent="0">
              <a:buNone/>
              <a:defRPr sz="1500">
                <a:gradFill>
                  <a:gsLst>
                    <a:gs pos="1000">
                      <a:schemeClr val="bg2"/>
                    </a:gs>
                    <a:gs pos="98000">
                      <a:schemeClr val="bg2"/>
                    </a:gs>
                  </a:gsLst>
                  <a:lin ang="5400000" scaled="0"/>
                </a:gradFill>
              </a:defRPr>
            </a:lvl3pPr>
            <a:lvl4pPr marL="342991" indent="0">
              <a:buNone/>
              <a:defRPr sz="1500">
                <a:gradFill>
                  <a:gsLst>
                    <a:gs pos="1000">
                      <a:schemeClr val="bg2"/>
                    </a:gs>
                    <a:gs pos="98000">
                      <a:schemeClr val="bg2"/>
                    </a:gs>
                  </a:gsLst>
                  <a:lin ang="5400000" scaled="0"/>
                </a:gradFill>
              </a:defRPr>
            </a:lvl4pPr>
            <a:lvl5pPr marL="520442" indent="0">
              <a:buNone/>
              <a:defRPr sz="1500">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4709672" y="1085851"/>
            <a:ext cx="4047274" cy="1846660"/>
          </a:xfrm>
        </p:spPr>
        <p:txBody>
          <a:bodyPr/>
          <a:lstStyle>
            <a:lvl1pPr marL="0" indent="0">
              <a:spcBef>
                <a:spcPts val="900"/>
              </a:spcBef>
              <a:buNone/>
              <a:defRPr lang="en-US" sz="3001" kern="1200" spc="-53" baseline="0" dirty="0" smtClean="0">
                <a:gradFill>
                  <a:gsLst>
                    <a:gs pos="1000">
                      <a:schemeClr val="bg2"/>
                    </a:gs>
                    <a:gs pos="98000">
                      <a:schemeClr val="bg2"/>
                    </a:gs>
                  </a:gsLst>
                  <a:lin ang="5400000" scaled="0"/>
                </a:gradFill>
                <a:latin typeface="+mj-lt"/>
                <a:ea typeface="+mn-ea"/>
                <a:cs typeface="+mn-cs"/>
              </a:defRPr>
            </a:lvl1pPr>
            <a:lvl2pPr marL="2382"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000">
                      <a:schemeClr val="bg2"/>
                    </a:gs>
                    <a:gs pos="98000">
                      <a:schemeClr val="bg2"/>
                    </a:gs>
                  </a:gsLst>
                  <a:lin ang="5400000" scaled="0"/>
                </a:gradFill>
                <a:latin typeface="+mn-lt"/>
                <a:ea typeface="+mn-ea"/>
                <a:cs typeface="+mn-cs"/>
              </a:defRPr>
            </a:lvl2pPr>
            <a:lvl3pPr marL="175069"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000">
                      <a:schemeClr val="bg2"/>
                    </a:gs>
                    <a:gs pos="98000">
                      <a:schemeClr val="bg2"/>
                    </a:gs>
                  </a:gsLst>
                  <a:lin ang="5400000" scaled="0"/>
                </a:gradFill>
                <a:latin typeface="+mn-lt"/>
                <a:ea typeface="+mn-ea"/>
                <a:cs typeface="+mn-cs"/>
              </a:defRPr>
            </a:lvl3pPr>
            <a:lvl4pPr marL="345373"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000">
                      <a:schemeClr val="bg2"/>
                    </a:gs>
                    <a:gs pos="98000">
                      <a:schemeClr val="bg2"/>
                    </a:gs>
                  </a:gsLst>
                  <a:lin ang="5400000" scaled="0"/>
                </a:gradFill>
                <a:latin typeface="+mn-lt"/>
                <a:ea typeface="+mn-ea"/>
                <a:cs typeface="+mn-cs"/>
              </a:defRPr>
            </a:lvl4pPr>
            <a:lvl5pPr marL="515678"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a:gradFill>
                  <a:gsLst>
                    <a:gs pos="1000">
                      <a:schemeClr val="bg2"/>
                    </a:gs>
                    <a:gs pos="98000">
                      <a:schemeClr val="bg2"/>
                    </a:gs>
                  </a:gsLst>
                  <a:lin ang="5400000" scaled="0"/>
                </a:gradFill>
                <a:latin typeface="+mn-lt"/>
                <a:ea typeface="+mn-ea"/>
                <a:cs typeface="+mn-cs"/>
              </a:defRPr>
            </a:lvl5pPr>
          </a:lstStyle>
          <a:p>
            <a:pPr marL="0" marR="0" lvl="0"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390627" y="4799668"/>
            <a:ext cx="420624" cy="164592"/>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4665973"/>
            <a:ext cx="1397960" cy="431984"/>
          </a:xfrm>
          <a:prstGeom prst="rect">
            <a:avLst/>
          </a:prstGeom>
        </p:spPr>
      </p:pic>
    </p:spTree>
    <p:extLst>
      <p:ext uri="{BB962C8B-B14F-4D97-AF65-F5344CB8AC3E}">
        <p14:creationId xmlns:p14="http://schemas.microsoft.com/office/powerpoint/2010/main" val="1085772050"/>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390627" y="1085851"/>
            <a:ext cx="4047274" cy="1767684"/>
          </a:xfrm>
        </p:spPr>
        <p:txBody>
          <a:bodyPr>
            <a:spAutoFit/>
          </a:bodyPr>
          <a:lstStyle>
            <a:lvl1pPr marL="219133" indent="-219133">
              <a:spcBef>
                <a:spcPts val="900"/>
              </a:spcBef>
              <a:buClr>
                <a:schemeClr val="bg2"/>
              </a:buClr>
              <a:buSzPct val="100000"/>
              <a:buFont typeface="Wingdings" pitchFamily="2" charset="2"/>
              <a:buChar char=""/>
              <a:defRPr lang="en-US" sz="2701" kern="1200" spc="-53" baseline="0" dirty="0" smtClean="0">
                <a:gradFill>
                  <a:gsLst>
                    <a:gs pos="1250">
                      <a:schemeClr val="bg2"/>
                    </a:gs>
                    <a:gs pos="100000">
                      <a:schemeClr val="bg2"/>
                    </a:gs>
                  </a:gsLst>
                  <a:lin ang="5400000" scaled="0"/>
                </a:gradFill>
                <a:latin typeface="+mj-lt"/>
                <a:ea typeface="+mn-ea"/>
                <a:cs typeface="+mn-cs"/>
              </a:defRPr>
            </a:lvl1pPr>
            <a:lvl2pPr marL="390629" indent="-171496">
              <a:defRPr sz="1500"/>
            </a:lvl2pPr>
            <a:lvl3pPr marL="514487" indent="-123858">
              <a:tabLst/>
              <a:defRPr sz="1500"/>
            </a:lvl3pPr>
            <a:lvl4pPr marL="647873" indent="-133386">
              <a:defRPr/>
            </a:lvl4pPr>
            <a:lvl5pPr marL="771731" indent="-123858">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4709672" y="1085851"/>
            <a:ext cx="4047274" cy="2044682"/>
          </a:xfrm>
        </p:spPr>
        <p:txBody>
          <a:bodyPr>
            <a:spAutoFit/>
          </a:bodyPr>
          <a:lstStyle>
            <a:lvl1pPr marL="254862" indent="-254862">
              <a:spcBef>
                <a:spcPts val="900"/>
              </a:spcBef>
              <a:buClr>
                <a:schemeClr val="bg2"/>
              </a:buClr>
              <a:buFont typeface="Arial" pitchFamily="34" charset="0"/>
              <a:buChar char="•"/>
              <a:defRPr lang="en-US" sz="2701" kern="1200" spc="-53" baseline="0" dirty="0" smtClean="0">
                <a:gradFill>
                  <a:gsLst>
                    <a:gs pos="1250">
                      <a:schemeClr val="bg2"/>
                    </a:gs>
                    <a:gs pos="100000">
                      <a:schemeClr val="bg2"/>
                    </a:gs>
                  </a:gsLst>
                  <a:lin ang="5400000" scaled="0"/>
                </a:gradFill>
                <a:latin typeface="+mj-lt"/>
                <a:ea typeface="+mn-ea"/>
                <a:cs typeface="+mn-cs"/>
              </a:defRPr>
            </a:lvl1pPr>
            <a:lvl2pPr marL="476377" indent="-257244">
              <a:defRPr lang="en-US" sz="1500" kern="1200" spc="0" baseline="0" dirty="0" smtClean="0">
                <a:gradFill>
                  <a:gsLst>
                    <a:gs pos="1250">
                      <a:schemeClr val="bg2"/>
                    </a:gs>
                    <a:gs pos="100000">
                      <a:schemeClr val="bg2"/>
                    </a:gs>
                  </a:gsLst>
                  <a:lin ang="5400000" scaled="0"/>
                </a:gradFill>
                <a:latin typeface="+mn-lt"/>
                <a:ea typeface="+mn-ea"/>
                <a:cs typeface="+mn-cs"/>
              </a:defRPr>
            </a:lvl2pPr>
            <a:lvl3pPr marL="647873" indent="-257244">
              <a:defRPr lang="en-US" sz="1500" kern="1200" spc="0" baseline="0" dirty="0" smtClean="0">
                <a:gradFill>
                  <a:gsLst>
                    <a:gs pos="1250">
                      <a:schemeClr val="bg2"/>
                    </a:gs>
                    <a:gs pos="100000">
                      <a:schemeClr val="bg2"/>
                    </a:gs>
                  </a:gsLst>
                  <a:lin ang="5400000" scaled="0"/>
                </a:gradFill>
                <a:latin typeface="+mn-lt"/>
                <a:ea typeface="+mn-ea"/>
                <a:cs typeface="+mn-cs"/>
              </a:defRPr>
            </a:lvl3pPr>
            <a:lvl4pPr marL="771731" indent="-257244">
              <a:defRPr lang="en-US" sz="1500" kern="1200" spc="0" baseline="0" dirty="0" smtClean="0">
                <a:gradFill>
                  <a:gsLst>
                    <a:gs pos="1250">
                      <a:schemeClr val="bg2"/>
                    </a:gs>
                    <a:gs pos="100000">
                      <a:schemeClr val="bg2"/>
                    </a:gs>
                  </a:gsLst>
                  <a:lin ang="5400000" scaled="0"/>
                </a:gradFill>
                <a:latin typeface="+mn-lt"/>
                <a:ea typeface="+mn-ea"/>
                <a:cs typeface="+mn-cs"/>
              </a:defRPr>
            </a:lvl4pPr>
            <a:lvl5pPr marL="905116" indent="-257244">
              <a:defRPr lang="en-US" sz="1500" kern="1200" spc="0" baseline="0" dirty="0">
                <a:gradFill>
                  <a:gsLst>
                    <a:gs pos="1250">
                      <a:schemeClr val="bg2"/>
                    </a:gs>
                    <a:gs pos="100000">
                      <a:schemeClr val="bg2"/>
                    </a:gs>
                  </a:gsLst>
                  <a:lin ang="5400000" scaled="0"/>
                </a:gradFill>
                <a:latin typeface="+mn-lt"/>
                <a:ea typeface="+mn-ea"/>
                <a:cs typeface="+mn-cs"/>
              </a:defRPr>
            </a:lvl5pPr>
          </a:lstStyle>
          <a:p>
            <a:pPr marL="219133" marR="0" lvl="0"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Click to edit Master text styles</a:t>
            </a:r>
          </a:p>
          <a:p>
            <a:pPr marL="219133" marR="0" lvl="1"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Second level</a:t>
            </a:r>
          </a:p>
          <a:p>
            <a:pPr marL="219133" marR="0" lvl="2"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Third level</a:t>
            </a:r>
          </a:p>
          <a:p>
            <a:pPr marL="219133" marR="0" lvl="3"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Fourth level</a:t>
            </a:r>
          </a:p>
          <a:p>
            <a:pPr marL="219133" marR="0" lvl="4"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390627" y="4799668"/>
            <a:ext cx="420624" cy="164592"/>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4665973"/>
            <a:ext cx="1397960" cy="431984"/>
          </a:xfrm>
          <a:prstGeom prst="rect">
            <a:avLst/>
          </a:prstGeom>
        </p:spPr>
      </p:pic>
    </p:spTree>
    <p:extLst>
      <p:ext uri="{BB962C8B-B14F-4D97-AF65-F5344CB8AC3E}">
        <p14:creationId xmlns:p14="http://schemas.microsoft.com/office/powerpoint/2010/main" val="3783631802"/>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390627" y="1085851"/>
            <a:ext cx="4076211" cy="1246495"/>
          </a:xfrm>
          <a:prstGeom prst="rect">
            <a:avLst/>
          </a:prstGeom>
        </p:spPr>
        <p:txBody>
          <a:bodyPr>
            <a:noAutofit/>
          </a:bodyPr>
          <a:lstStyle>
            <a:lvl1pPr marL="0" indent="0">
              <a:buNone/>
              <a:defRPr sz="3001" b="0" cap="none" baseline="0">
                <a:gradFill>
                  <a:gsLst>
                    <a:gs pos="100000">
                      <a:schemeClr val="tx2"/>
                    </a:gs>
                    <a:gs pos="0">
                      <a:schemeClr val="tx2"/>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6" name="Content Placeholder 5"/>
          <p:cNvSpPr>
            <a:spLocks noGrp="1"/>
          </p:cNvSpPr>
          <p:nvPr>
            <p:ph sz="quarter" idx="4"/>
          </p:nvPr>
        </p:nvSpPr>
        <p:spPr>
          <a:xfrm>
            <a:off x="4642321" y="1261429"/>
            <a:ext cx="4114627" cy="249299"/>
          </a:xfrm>
          <a:prstGeom prst="rect">
            <a:avLst/>
          </a:prstGeom>
        </p:spPr>
        <p:txBody>
          <a:bodyPr>
            <a:noAutofit/>
          </a:bodyPr>
          <a:lstStyle>
            <a:lvl1pPr marL="0" indent="0">
              <a:spcBef>
                <a:spcPts val="900"/>
              </a:spcBef>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10" name="Slide Number Placeholder 9"/>
          <p:cNvSpPr>
            <a:spLocks noGrp="1"/>
          </p:cNvSpPr>
          <p:nvPr>
            <p:ph type="sldNum" sz="quarter" idx="12"/>
          </p:nvPr>
        </p:nvSpPr>
        <p:spPr>
          <a:xfrm>
            <a:off x="390627" y="4799668"/>
            <a:ext cx="420624" cy="164592"/>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4665973"/>
            <a:ext cx="1397960" cy="431984"/>
          </a:xfrm>
          <a:prstGeom prst="rect">
            <a:avLst/>
          </a:prstGeom>
        </p:spPr>
      </p:pic>
    </p:spTree>
    <p:extLst>
      <p:ext uri="{BB962C8B-B14F-4D97-AF65-F5344CB8AC3E}">
        <p14:creationId xmlns:p14="http://schemas.microsoft.com/office/powerpoint/2010/main" val="61732062"/>
      </p:ext>
    </p:extLst>
  </p:cSld>
  <p:clrMapOvr>
    <a:masterClrMapping/>
  </p:clrMapOvr>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4657748" y="0"/>
            <a:ext cx="4486252" cy="5143500"/>
          </a:xfrm>
        </p:spPr>
        <p:txBody>
          <a:bodyPr lIns="182880" anchor="ctr"/>
          <a:lstStyle>
            <a:lvl1pPr marL="0" indent="0" algn="l">
              <a:buNone/>
              <a:defRPr/>
            </a:lvl1pPr>
          </a:lstStyle>
          <a:p>
            <a:r>
              <a:rPr lang="en-US" dirty="0" smtClean="0"/>
              <a:t>Click to insert photo.</a:t>
            </a:r>
            <a:endParaRPr lang="en-US" dirty="0"/>
          </a:p>
        </p:txBody>
      </p:sp>
      <p:sp>
        <p:nvSpPr>
          <p:cNvPr id="3" name="Text Placeholder 2"/>
          <p:cNvSpPr>
            <a:spLocks noGrp="1"/>
          </p:cNvSpPr>
          <p:nvPr>
            <p:ph type="body" idx="1" hasCustomPrompt="1"/>
          </p:nvPr>
        </p:nvSpPr>
        <p:spPr>
          <a:xfrm>
            <a:off x="390627" y="1085851"/>
            <a:ext cx="4076211" cy="883832"/>
          </a:xfrm>
          <a:prstGeom prst="rect">
            <a:avLst/>
          </a:prstGeom>
        </p:spPr>
        <p:txBody>
          <a:bodyPr>
            <a:noAutofit/>
          </a:bodyPr>
          <a:lstStyle>
            <a:lvl1pPr marL="0" indent="0">
              <a:buNone/>
              <a:defRPr sz="3001" b="0" cap="none" baseline="0">
                <a:gradFill>
                  <a:gsLst>
                    <a:gs pos="100000">
                      <a:schemeClr val="tx2"/>
                    </a:gs>
                    <a:gs pos="0">
                      <a:schemeClr val="tx2"/>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10" name="Slide Number Placeholder 9"/>
          <p:cNvSpPr>
            <a:spLocks noGrp="1"/>
          </p:cNvSpPr>
          <p:nvPr>
            <p:ph type="sldNum" sz="quarter" idx="12"/>
          </p:nvPr>
        </p:nvSpPr>
        <p:spPr>
          <a:xfrm>
            <a:off x="390627" y="4799668"/>
            <a:ext cx="420624" cy="164592"/>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sp>
        <p:nvSpPr>
          <p:cNvPr id="9" name="Content Placeholder 5"/>
          <p:cNvSpPr>
            <a:spLocks noGrp="1"/>
          </p:cNvSpPr>
          <p:nvPr>
            <p:ph sz="quarter" idx="13"/>
          </p:nvPr>
        </p:nvSpPr>
        <p:spPr>
          <a:xfrm>
            <a:off x="390628" y="2051239"/>
            <a:ext cx="4084187" cy="457049"/>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4665973"/>
            <a:ext cx="1397960" cy="431984"/>
          </a:xfrm>
          <a:prstGeom prst="rect">
            <a:avLst/>
          </a:prstGeom>
        </p:spPr>
      </p:pic>
    </p:spTree>
    <p:extLst>
      <p:ext uri="{BB962C8B-B14F-4D97-AF65-F5344CB8AC3E}">
        <p14:creationId xmlns:p14="http://schemas.microsoft.com/office/powerpoint/2010/main" val="843202863"/>
      </p:ext>
    </p:extLst>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664784" y="1085851"/>
            <a:ext cx="4076211" cy="883832"/>
          </a:xfrm>
          <a:prstGeom prst="rect">
            <a:avLst/>
          </a:prstGeom>
        </p:spPr>
        <p:txBody>
          <a:bodyPr>
            <a:noAutofit/>
          </a:bodyPr>
          <a:lstStyle>
            <a:lvl1pPr marL="0" indent="0">
              <a:buNone/>
              <a:defRPr sz="3001" b="0" cap="none" baseline="0">
                <a:gradFill>
                  <a:gsLst>
                    <a:gs pos="100000">
                      <a:schemeClr val="tx2"/>
                    </a:gs>
                    <a:gs pos="0">
                      <a:schemeClr val="tx2"/>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9" name="Content Placeholder 5"/>
          <p:cNvSpPr>
            <a:spLocks noGrp="1"/>
          </p:cNvSpPr>
          <p:nvPr>
            <p:ph sz="quarter" idx="13"/>
          </p:nvPr>
        </p:nvSpPr>
        <p:spPr>
          <a:xfrm>
            <a:off x="4664784" y="2051239"/>
            <a:ext cx="4084187" cy="457049"/>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4486252" cy="5143500"/>
          </a:xfrm>
        </p:spPr>
        <p:txBody>
          <a:bodyPr lIns="182880" anchor="ctr"/>
          <a:lstStyle>
            <a:lvl1pPr marL="0" indent="0" algn="l">
              <a:buNone/>
              <a:defRPr/>
            </a:lvl1pPr>
          </a:lstStyle>
          <a:p>
            <a:r>
              <a:rPr lang="en-US" dirty="0" smtClean="0"/>
              <a:t>Click to insert photo.</a:t>
            </a:r>
            <a:endParaRPr lang="en-US" dirty="0"/>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4665973"/>
            <a:ext cx="1397960" cy="431984"/>
          </a:xfrm>
          <a:prstGeom prst="rect">
            <a:avLst/>
          </a:prstGeom>
        </p:spPr>
      </p:pic>
    </p:spTree>
    <p:extLst>
      <p:ext uri="{BB962C8B-B14F-4D97-AF65-F5344CB8AC3E}">
        <p14:creationId xmlns:p14="http://schemas.microsoft.com/office/powerpoint/2010/main" val="84167312"/>
      </p:ext>
    </p:extLst>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7145" y="0"/>
            <a:ext cx="4491017" cy="51435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390627" y="1085851"/>
            <a:ext cx="3925323" cy="1246495"/>
          </a:xfrm>
          <a:prstGeom prst="rect">
            <a:avLst/>
          </a:prstGeom>
        </p:spPr>
        <p:txBody>
          <a:bodyPr>
            <a:noAutofit/>
          </a:bodyPr>
          <a:lstStyle>
            <a:lvl1pPr marL="0" indent="0">
              <a:buNone/>
              <a:defRPr sz="3001" b="0" cap="none" baseline="0">
                <a:gradFill>
                  <a:gsLst>
                    <a:gs pos="100000">
                      <a:schemeClr val="bg1"/>
                    </a:gs>
                    <a:gs pos="0">
                      <a:schemeClr val="bg1"/>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6" name="Content Placeholder 5"/>
          <p:cNvSpPr>
            <a:spLocks noGrp="1"/>
          </p:cNvSpPr>
          <p:nvPr>
            <p:ph sz="quarter" idx="4"/>
          </p:nvPr>
        </p:nvSpPr>
        <p:spPr>
          <a:xfrm>
            <a:off x="4642321" y="1261429"/>
            <a:ext cx="4114627" cy="249299"/>
          </a:xfrm>
          <a:prstGeom prst="rect">
            <a:avLst/>
          </a:prstGeom>
        </p:spPr>
        <p:txBody>
          <a:bodyPr>
            <a:noAutofit/>
          </a:bodyPr>
          <a:lstStyle>
            <a:lvl1pPr marL="0" indent="0">
              <a:spcBef>
                <a:spcPts val="900"/>
              </a:spcBef>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4665973"/>
            <a:ext cx="1397960" cy="431984"/>
          </a:xfrm>
          <a:prstGeom prst="rect">
            <a:avLst/>
          </a:prstGeom>
        </p:spPr>
      </p:pic>
    </p:spTree>
    <p:extLst>
      <p:ext uri="{BB962C8B-B14F-4D97-AF65-F5344CB8AC3E}">
        <p14:creationId xmlns:p14="http://schemas.microsoft.com/office/powerpoint/2010/main" val="19502287"/>
      </p:ext>
    </p:extLst>
  </p:cSld>
  <p:clrMapOvr>
    <a:masterClrMapping/>
  </p:clrMapOvr>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4657748" y="0"/>
            <a:ext cx="4486252" cy="5143500"/>
          </a:xfrm>
        </p:spPr>
        <p:txBody>
          <a:bodyPr lIns="182880" anchor="ctr"/>
          <a:lstStyle>
            <a:lvl1pPr marL="0" indent="0" algn="l">
              <a:buNone/>
              <a:defRPr/>
            </a:lvl1pPr>
          </a:lstStyle>
          <a:p>
            <a:r>
              <a:rPr lang="en-US" dirty="0" smtClean="0"/>
              <a:t>Click to insert photo.</a:t>
            </a:r>
            <a:endParaRPr lang="en-US" dirty="0"/>
          </a:p>
        </p:txBody>
      </p:sp>
      <p:sp>
        <p:nvSpPr>
          <p:cNvPr id="7" name="Rectangle 6"/>
          <p:cNvSpPr/>
          <p:nvPr userDrawn="1"/>
        </p:nvSpPr>
        <p:spPr bwMode="white">
          <a:xfrm>
            <a:off x="0" y="0"/>
            <a:ext cx="4666084" cy="51435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390627" y="1085851"/>
            <a:ext cx="4076211" cy="883832"/>
          </a:xfrm>
          <a:prstGeom prst="rect">
            <a:avLst/>
          </a:prstGeom>
        </p:spPr>
        <p:txBody>
          <a:bodyPr>
            <a:noAutofit/>
          </a:bodyPr>
          <a:lstStyle>
            <a:lvl1pPr marL="0" indent="0">
              <a:buNone/>
              <a:defRPr sz="3001" b="0" cap="none" baseline="0">
                <a:gradFill>
                  <a:gsLst>
                    <a:gs pos="100000">
                      <a:schemeClr val="bg1"/>
                    </a:gs>
                    <a:gs pos="0">
                      <a:schemeClr val="bg1"/>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9" name="Content Placeholder 5"/>
          <p:cNvSpPr>
            <a:spLocks noGrp="1"/>
          </p:cNvSpPr>
          <p:nvPr>
            <p:ph sz="quarter" idx="13"/>
          </p:nvPr>
        </p:nvSpPr>
        <p:spPr>
          <a:xfrm>
            <a:off x="390628" y="2051239"/>
            <a:ext cx="4084187" cy="457049"/>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1"/>
                    </a:gs>
                    <a:gs pos="0">
                      <a:schemeClr val="bg1"/>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4665973"/>
            <a:ext cx="1397960" cy="431984"/>
          </a:xfrm>
          <a:prstGeom prst="rect">
            <a:avLst/>
          </a:prstGeom>
        </p:spPr>
      </p:pic>
    </p:spTree>
    <p:extLst>
      <p:ext uri="{BB962C8B-B14F-4D97-AF65-F5344CB8AC3E}">
        <p14:creationId xmlns:p14="http://schemas.microsoft.com/office/powerpoint/2010/main" val="4195172338"/>
      </p:ext>
    </p:extLst>
  </p:cSld>
  <p:clrMapOvr>
    <a:masterClrMapping/>
  </p:clrMapOvr>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4476726" y="0"/>
            <a:ext cx="4667274" cy="51435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4664784" y="1085851"/>
            <a:ext cx="4076211" cy="883832"/>
          </a:xfrm>
          <a:prstGeom prst="rect">
            <a:avLst/>
          </a:prstGeom>
        </p:spPr>
        <p:txBody>
          <a:bodyPr>
            <a:noAutofit/>
          </a:bodyPr>
          <a:lstStyle>
            <a:lvl1pPr marL="0" indent="0">
              <a:buNone/>
              <a:defRPr sz="3001" b="0" cap="none" baseline="0">
                <a:gradFill>
                  <a:gsLst>
                    <a:gs pos="100000">
                      <a:schemeClr val="bg1"/>
                    </a:gs>
                    <a:gs pos="0">
                      <a:schemeClr val="bg1"/>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9" name="Content Placeholder 5"/>
          <p:cNvSpPr>
            <a:spLocks noGrp="1"/>
          </p:cNvSpPr>
          <p:nvPr>
            <p:ph sz="quarter" idx="13"/>
          </p:nvPr>
        </p:nvSpPr>
        <p:spPr>
          <a:xfrm>
            <a:off x="4664784" y="2051239"/>
            <a:ext cx="4084187" cy="457049"/>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1"/>
                    </a:gs>
                    <a:gs pos="0">
                      <a:schemeClr val="bg1"/>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4486252" cy="51435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77284" y="4500395"/>
            <a:ext cx="1682813" cy="533119"/>
          </a:xfrm>
          <a:prstGeom prst="rect">
            <a:avLst/>
          </a:prstGeom>
        </p:spPr>
      </p:pic>
    </p:spTree>
    <p:extLst>
      <p:ext uri="{BB962C8B-B14F-4D97-AF65-F5344CB8AC3E}">
        <p14:creationId xmlns:p14="http://schemas.microsoft.com/office/powerpoint/2010/main" val="378615953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642937"/>
            <a:ext cx="9144000" cy="384333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390627" y="1018541"/>
            <a:ext cx="8366320" cy="2147305"/>
          </a:xfrm>
          <a:prstGeom prst="rect">
            <a:avLst/>
          </a:prstGeom>
        </p:spPr>
        <p:txBody>
          <a:bodyPr>
            <a:normAutofit/>
          </a:bodyPr>
          <a:lstStyle>
            <a:lvl1pPr marL="0" indent="0">
              <a:lnSpc>
                <a:spcPct val="90000"/>
              </a:lnSpc>
              <a:buNone/>
              <a:defRPr sz="4801">
                <a:gradFill>
                  <a:gsLst>
                    <a:gs pos="100000">
                      <a:schemeClr val="bg1"/>
                    </a:gs>
                    <a:gs pos="0">
                      <a:schemeClr val="bg1"/>
                    </a:gs>
                  </a:gsLst>
                  <a:lin ang="5400000" scaled="0"/>
                </a:gradFill>
                <a:latin typeface="+mj-lt"/>
              </a:defRPr>
            </a:lvl1pPr>
            <a:lvl2pPr>
              <a:defRPr sz="4801">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390627" y="4799668"/>
            <a:ext cx="420624" cy="164592"/>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sp>
        <p:nvSpPr>
          <p:cNvPr id="11" name="Content Placeholder 4"/>
          <p:cNvSpPr>
            <a:spLocks noGrp="1"/>
          </p:cNvSpPr>
          <p:nvPr>
            <p:ph sz="quarter" idx="13"/>
          </p:nvPr>
        </p:nvSpPr>
        <p:spPr>
          <a:xfrm>
            <a:off x="390627" y="3257551"/>
            <a:ext cx="8366320" cy="353060"/>
          </a:xfrm>
          <a:prstGeom prst="rect">
            <a:avLst/>
          </a:prstGeom>
        </p:spPr>
        <p:txBody>
          <a:bodyPr>
            <a:normAutofit/>
          </a:bodyPr>
          <a:lstStyle>
            <a:lvl1pPr marL="0" indent="0">
              <a:lnSpc>
                <a:spcPct val="90000"/>
              </a:lnSpc>
              <a:buNone/>
              <a:defRPr sz="2701">
                <a:gradFill>
                  <a:gsLst>
                    <a:gs pos="100000">
                      <a:schemeClr val="bg1"/>
                    </a:gs>
                    <a:gs pos="0">
                      <a:schemeClr val="bg1"/>
                    </a:gs>
                  </a:gsLst>
                  <a:lin ang="5400000" scaled="0"/>
                </a:gradFill>
                <a:latin typeface="+mj-lt"/>
              </a:defRPr>
            </a:lvl1pPr>
            <a:lvl2pPr>
              <a:defRPr sz="4801">
                <a:solidFill>
                  <a:schemeClr val="tx2"/>
                </a:solidFill>
                <a:latin typeface="+mn-lt"/>
              </a:defRPr>
            </a:lvl2pPr>
          </a:lstStyle>
          <a:p>
            <a:pPr lvl="0"/>
            <a:r>
              <a:rPr lang="en-US" smtClean="0"/>
              <a:t>Click to edit Master text styles</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4665973"/>
            <a:ext cx="1397960" cy="431984"/>
          </a:xfrm>
          <a:prstGeom prst="rect">
            <a:avLst/>
          </a:prstGeom>
        </p:spPr>
      </p:pic>
    </p:spTree>
    <p:extLst>
      <p:ext uri="{BB962C8B-B14F-4D97-AF65-F5344CB8AC3E}">
        <p14:creationId xmlns:p14="http://schemas.microsoft.com/office/powerpoint/2010/main" val="214606783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390627" y="4799668"/>
            <a:ext cx="420624" cy="164592"/>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4665973"/>
            <a:ext cx="1397960" cy="431984"/>
          </a:xfrm>
          <a:prstGeom prst="rect">
            <a:avLst/>
          </a:prstGeom>
        </p:spPr>
      </p:pic>
    </p:spTree>
    <p:extLst>
      <p:ext uri="{BB962C8B-B14F-4D97-AF65-F5344CB8AC3E}">
        <p14:creationId xmlns:p14="http://schemas.microsoft.com/office/powerpoint/2010/main" val="3732121162"/>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6569587"/>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866955"/>
            <a:ext cx="9144000" cy="4276545"/>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388840" y="1085851"/>
            <a:ext cx="8366320" cy="1491178"/>
          </a:xfrm>
        </p:spPr>
        <p:txBody>
          <a:bodyPr/>
          <a:lstStyle>
            <a:lvl1pPr marL="0" indent="0">
              <a:lnSpc>
                <a:spcPct val="95000"/>
              </a:lnSpc>
              <a:buNone/>
              <a:defRPr sz="2401">
                <a:gradFill>
                  <a:gsLst>
                    <a:gs pos="1250">
                      <a:srgbClr val="000000"/>
                    </a:gs>
                    <a:gs pos="100000">
                      <a:srgbClr val="000000"/>
                    </a:gs>
                  </a:gsLst>
                  <a:lin ang="5400000" scaled="0"/>
                </a:gradFill>
                <a:latin typeface="Consolas" pitchFamily="49" charset="0"/>
                <a:cs typeface="Consolas" pitchFamily="49" charset="0"/>
              </a:defRPr>
            </a:lvl1pPr>
            <a:lvl2pPr marL="254862"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429931"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599044"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772922"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81823997"/>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390627" y="171451"/>
            <a:ext cx="8366320" cy="498598"/>
          </a:xfrm>
        </p:spPr>
        <p:txBody>
          <a:bodyPr/>
          <a:lstStyle>
            <a:lvl1pPr>
              <a:defRPr sz="3601"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389436" y="1085849"/>
            <a:ext cx="8363938" cy="1532727"/>
          </a:xfrm>
          <a:prstGeom prst="rect">
            <a:avLst/>
          </a:prstGeom>
        </p:spPr>
        <p:txBody>
          <a:bodyPr/>
          <a:lstStyle>
            <a:lvl1pPr marL="257244" indent="-257244">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471613" indent="-21437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685983" indent="-21437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857479" indent="-171496">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028974" indent="-171496">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2" y="4679158"/>
            <a:ext cx="9144001" cy="464344"/>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2701" spc="-38"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2315369211"/>
      </p:ext>
    </p:extLst>
  </p:cSld>
  <p:clrMapOvr>
    <a:masterClrMapping/>
  </p:clrMapOvr>
  <p:transition>
    <p:fade/>
  </p:transition>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userDrawn="1">
  <p:cSld name="Title and Content">
    <p:bg>
      <p:bgPr>
        <a:blipFill rotWithShape="1">
          <a:blip r:embed="rId2" cstate="prin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2" y="1178723"/>
            <a:ext cx="8494713" cy="1964432"/>
          </a:xfrm>
          <a:prstGeom prst="rect">
            <a:avLst/>
          </a:prstGeom>
          <a:noFill/>
        </p:spPr>
        <p:txBody>
          <a:bodyPr wrap="square" rtlCol="0">
            <a:spAutoFit/>
          </a:bodyPr>
          <a:lstStyle>
            <a:lvl1pPr algn="l" defTabSz="685955" rtl="0" fontAlgn="auto">
              <a:lnSpc>
                <a:spcPct val="90000"/>
              </a:lnSpc>
              <a:spcBef>
                <a:spcPct val="20000"/>
              </a:spcBef>
              <a:spcAft>
                <a:spcPts val="0"/>
              </a:spcAft>
              <a:buSzPct val="90000"/>
              <a:buFontTx/>
              <a:buBlip>
                <a:blip r:embed="rId3"/>
              </a:buBlip>
              <a:defRPr lang="en-US" sz="2401" kern="1200" dirty="0" smtClean="0">
                <a:solidFill>
                  <a:schemeClr val="bg2">
                    <a:lumMod val="75000"/>
                    <a:lumOff val="25000"/>
                  </a:schemeClr>
                </a:solidFill>
                <a:latin typeface="Segoe"/>
                <a:ea typeface="+mn-ea"/>
                <a:cs typeface="+mn-cs"/>
              </a:defRPr>
            </a:lvl1pPr>
            <a:lvl2pPr algn="l" defTabSz="685955" rtl="0" fontAlgn="auto">
              <a:lnSpc>
                <a:spcPct val="90000"/>
              </a:lnSpc>
              <a:spcBef>
                <a:spcPct val="20000"/>
              </a:spcBef>
              <a:spcAft>
                <a:spcPts val="0"/>
              </a:spcAft>
              <a:buSzPct val="90000"/>
              <a:buFontTx/>
              <a:buBlip>
                <a:blip r:embed="rId4"/>
              </a:buBlip>
              <a:defRPr lang="en-US" sz="2401" kern="1200" dirty="0" smtClean="0">
                <a:solidFill>
                  <a:schemeClr val="bg2">
                    <a:lumMod val="75000"/>
                    <a:lumOff val="25000"/>
                  </a:schemeClr>
                </a:solidFill>
                <a:latin typeface="Segoe"/>
                <a:ea typeface="+mn-ea"/>
                <a:cs typeface="+mn-cs"/>
              </a:defRPr>
            </a:lvl2pPr>
            <a:lvl3pPr algn="l" defTabSz="685955" rtl="0" fontAlgn="auto">
              <a:lnSpc>
                <a:spcPct val="90000"/>
              </a:lnSpc>
              <a:spcBef>
                <a:spcPct val="20000"/>
              </a:spcBef>
              <a:spcAft>
                <a:spcPts val="0"/>
              </a:spcAft>
              <a:buSzPct val="90000"/>
              <a:defRPr lang="en-US" sz="2401" kern="1200" dirty="0" smtClean="0">
                <a:solidFill>
                  <a:schemeClr val="bg2">
                    <a:lumMod val="75000"/>
                    <a:lumOff val="25000"/>
                  </a:schemeClr>
                </a:solidFill>
                <a:latin typeface="Segoe"/>
                <a:ea typeface="+mn-ea"/>
                <a:cs typeface="+mn-cs"/>
              </a:defRPr>
            </a:lvl3pPr>
            <a:lvl4pPr algn="l" defTabSz="685955" rtl="0" fontAlgn="auto">
              <a:lnSpc>
                <a:spcPct val="90000"/>
              </a:lnSpc>
              <a:spcBef>
                <a:spcPct val="20000"/>
              </a:spcBef>
              <a:spcAft>
                <a:spcPts val="0"/>
              </a:spcAft>
              <a:buSzPct val="90000"/>
              <a:defRPr lang="en-US" sz="2401" kern="1200" dirty="0" smtClean="0">
                <a:solidFill>
                  <a:schemeClr val="bg2">
                    <a:lumMod val="75000"/>
                    <a:lumOff val="25000"/>
                  </a:schemeClr>
                </a:solidFill>
                <a:latin typeface="Segoe"/>
                <a:ea typeface="+mn-ea"/>
                <a:cs typeface="+mn-cs"/>
              </a:defRPr>
            </a:lvl4pPr>
            <a:lvl5pPr algn="l" defTabSz="685955" rtl="0" fontAlgn="auto">
              <a:lnSpc>
                <a:spcPct val="90000"/>
              </a:lnSpc>
              <a:spcBef>
                <a:spcPct val="20000"/>
              </a:spcBef>
              <a:spcAft>
                <a:spcPts val="0"/>
              </a:spcAft>
              <a:buSzPct val="90000"/>
              <a:defRPr lang="en-US" sz="2401" kern="1200" dirty="0">
                <a:solidFill>
                  <a:schemeClr val="bg2">
                    <a:lumMod val="75000"/>
                    <a:lumOff val="25000"/>
                  </a:schemeClr>
                </a:solidFill>
                <a:latin typeface="Segoe"/>
                <a:ea typeface="+mn-ea"/>
                <a:cs typeface="+mn-cs"/>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8" name="Picture 7" descr="msllogo.png"/>
          <p:cNvPicPr>
            <a:picLocks noChangeAspect="1"/>
          </p:cNvPicPr>
          <p:nvPr userDrawn="1"/>
        </p:nvPicPr>
        <p:blipFill>
          <a:blip r:embed="rId5" cstate="print"/>
          <a:stretch>
            <a:fillRect/>
          </a:stretch>
        </p:blipFill>
        <p:spPr>
          <a:xfrm>
            <a:off x="6731001" y="4787688"/>
            <a:ext cx="2053296" cy="247085"/>
          </a:xfrm>
          <a:prstGeom prst="rect">
            <a:avLst/>
          </a:prstGeom>
        </p:spPr>
      </p:pic>
      <p:sp>
        <p:nvSpPr>
          <p:cNvPr id="6" name="Title 1"/>
          <p:cNvSpPr>
            <a:spLocks noGrp="1"/>
          </p:cNvSpPr>
          <p:nvPr>
            <p:ph type="title"/>
          </p:nvPr>
        </p:nvSpPr>
        <p:spPr>
          <a:xfrm>
            <a:off x="381000" y="387229"/>
            <a:ext cx="7562850" cy="392569"/>
          </a:xfrm>
          <a:prstGeom prst="rect">
            <a:avLst/>
          </a:prstGeom>
          <a:noFill/>
        </p:spPr>
        <p:txBody>
          <a:bodyPr wrap="square" rtlCol="0" anchor="t">
            <a:spAutoFit/>
          </a:bodyPr>
          <a:lstStyle>
            <a:lvl1pPr marL="0" marR="0" indent="0" algn="l" defTabSz="685983" rtl="0" eaLnBrk="1" fontAlgn="base" latinLnBrk="0" hangingPunct="1">
              <a:lnSpc>
                <a:spcPct val="100000"/>
              </a:lnSpc>
              <a:spcBef>
                <a:spcPct val="0"/>
              </a:spcBef>
              <a:spcAft>
                <a:spcPct val="0"/>
              </a:spcAft>
              <a:buClrTx/>
              <a:buSzTx/>
              <a:buFontTx/>
              <a:buNone/>
              <a:tabLst/>
              <a:defRPr kumimoji="0" lang="en-US" sz="2551" b="1" i="0" u="none" strike="noStrike" kern="1200" cap="all" spc="75" normalizeH="0" baseline="0" noProof="0" dirty="0">
                <a:ln w="3175">
                  <a:noFill/>
                </a:ln>
                <a:solidFill>
                  <a:srgbClr val="002A48"/>
                </a:solidFill>
                <a:effectLst>
                  <a:outerShdw blurRad="50800" dist="38100" dir="2700000" algn="tl" rotWithShape="0">
                    <a:srgbClr val="000000">
                      <a:alpha val="38000"/>
                    </a:srgbClr>
                  </a:outerShdw>
                </a:effectLst>
                <a:uLnTx/>
                <a:uFillTx/>
                <a:latin typeface="Segoe"/>
                <a:ea typeface="+mj-ea"/>
                <a:cs typeface="Segoe"/>
              </a:defRPr>
            </a:lvl1pPr>
          </a:lstStyle>
          <a:p>
            <a:r>
              <a:rPr lang="en-US" dirty="0" smtClean="0"/>
              <a:t>Click to edit Master title</a:t>
            </a:r>
            <a:endParaRPr lang="en-US" dirty="0"/>
          </a:p>
        </p:txBody>
      </p:sp>
      <p:sp>
        <p:nvSpPr>
          <p:cNvPr id="10" name="Text Placeholder 2"/>
          <p:cNvSpPr>
            <a:spLocks noGrp="1"/>
          </p:cNvSpPr>
          <p:nvPr>
            <p:ph type="body" idx="10"/>
          </p:nvPr>
        </p:nvSpPr>
        <p:spPr>
          <a:xfrm>
            <a:off x="388939" y="758429"/>
            <a:ext cx="7554912" cy="190437"/>
          </a:xfrm>
          <a:prstGeom prst="rect">
            <a:avLst/>
          </a:prstGeom>
          <a:noFill/>
        </p:spPr>
        <p:txBody>
          <a:bodyPr wrap="square" rtlCol="0">
            <a:spAutoFit/>
          </a:bodyPr>
          <a:lstStyle>
            <a:lvl1pPr marL="0" indent="0" algn="l" rtl="0" fontAlgn="base">
              <a:spcBef>
                <a:spcPct val="0"/>
              </a:spcBef>
              <a:spcAft>
                <a:spcPct val="0"/>
              </a:spcAft>
              <a:buNone/>
              <a:defRPr lang="en-US" sz="1350" kern="1200" dirty="0" smtClean="0">
                <a:solidFill>
                  <a:schemeClr val="bg2">
                    <a:lumMod val="65000"/>
                    <a:lumOff val="35000"/>
                  </a:schemeClr>
                </a:solidFill>
                <a:latin typeface="Segoe Semibold" pitchFamily="-128" charset="0"/>
                <a:ea typeface="+mn-ea"/>
                <a:cs typeface="+mn-cs"/>
              </a:defRPr>
            </a:lvl1pPr>
            <a:lvl2pPr marL="342991" indent="0">
              <a:buNone/>
              <a:defRPr sz="1350"/>
            </a:lvl2pPr>
            <a:lvl3pPr marL="685983" indent="0">
              <a:buNone/>
              <a:defRPr sz="1200"/>
            </a:lvl3pPr>
            <a:lvl4pPr marL="1028974" indent="0">
              <a:buNone/>
              <a:defRPr sz="1050"/>
            </a:lvl4pPr>
            <a:lvl5pPr marL="1371966" indent="0">
              <a:buNone/>
              <a:defRPr sz="1050"/>
            </a:lvl5pPr>
            <a:lvl6pPr marL="1714957" indent="0">
              <a:buNone/>
              <a:defRPr sz="1050"/>
            </a:lvl6pPr>
            <a:lvl7pPr marL="2057949" indent="0">
              <a:buNone/>
              <a:defRPr sz="1050"/>
            </a:lvl7pPr>
            <a:lvl8pPr marL="2400940" indent="0">
              <a:buNone/>
              <a:defRPr sz="1050"/>
            </a:lvl8pPr>
            <a:lvl9pPr marL="2743932" indent="0">
              <a:buNone/>
              <a:defRPr sz="1050"/>
            </a:lvl9pPr>
          </a:lstStyle>
          <a:p>
            <a:pPr lvl="0"/>
            <a:r>
              <a:rPr lang="en-US" dirty="0" smtClean="0"/>
              <a:t>Click to edit Master text styles</a:t>
            </a:r>
          </a:p>
        </p:txBody>
      </p:sp>
    </p:spTree>
    <p:extLst>
      <p:ext uri="{BB962C8B-B14F-4D97-AF65-F5344CB8AC3E}">
        <p14:creationId xmlns:p14="http://schemas.microsoft.com/office/powerpoint/2010/main" val="364861538"/>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284560" y="1063231"/>
            <a:ext cx="8643938" cy="3945731"/>
          </a:xfrm>
          <a:prstGeom prst="rect">
            <a:avLst/>
          </a:prstGeom>
        </p:spPr>
        <p:txBody>
          <a:bodyPr/>
          <a:lstStyle>
            <a:lvl1pPr>
              <a:spcBef>
                <a:spcPts val="105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924715609"/>
      </p:ext>
    </p:extLst>
  </p:cSld>
  <p:clrMapOvr>
    <a:masterClrMapping/>
  </p:clrMapOvr>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284560" y="1063231"/>
            <a:ext cx="8643938" cy="3945731"/>
          </a:xfrm>
          <a:prstGeom prst="rect">
            <a:avLst/>
          </a:prstGeom>
        </p:spPr>
        <p:txBody>
          <a:bodyPr/>
          <a:lstStyle>
            <a:lvl1pPr>
              <a:spcBef>
                <a:spcPts val="105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147365111"/>
      </p:ext>
    </p:extLst>
  </p:cSld>
  <p:clrMapOvr>
    <a:masterClrMapping/>
  </p:clrMapOvr>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userDrawn="1">
  <p:cSld name="Blank Slide Cyan">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41175851"/>
      </p:ext>
    </p:extLst>
  </p:cSld>
  <p:clrMapOvr>
    <a:masterClrMapping/>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3" name="Title 2"/>
          <p:cNvSpPr>
            <a:spLocks noGrp="1"/>
          </p:cNvSpPr>
          <p:nvPr>
            <p:ph type="title"/>
          </p:nvPr>
        </p:nvSpPr>
        <p:spPr>
          <a:xfrm>
            <a:off x="389436" y="171451"/>
            <a:ext cx="8363938" cy="560923"/>
          </a:xfrm>
          <a:prstGeom prst="rect">
            <a:avLst/>
          </a:prstGeom>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284560" y="1041170"/>
            <a:ext cx="8643938" cy="3967791"/>
          </a:xfrm>
          <a:prstGeom prst="rect">
            <a:avLst/>
          </a:prstGeom>
        </p:spPr>
        <p:txBody>
          <a:bodyPr/>
          <a:lstStyle>
            <a:lvl1pPr>
              <a:spcBef>
                <a:spcPts val="105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931642297"/>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obj">
  <p:cSld name="4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60375" y="1"/>
            <a:ext cx="7773988" cy="556022"/>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8788" y="744141"/>
            <a:ext cx="7751762" cy="3289697"/>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810778336"/>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cSld name="Demo Slide">
    <p:bg>
      <p:bgPr>
        <a:blipFill dpi="0" rotWithShape="1">
          <a:blip r:embed="rId2">
            <a:duotone>
              <a:prstClr val="black"/>
              <a:schemeClr val="accent3">
                <a:tint val="45000"/>
                <a:satMod val="400000"/>
              </a:schemeClr>
            </a:duotone>
          </a:blip>
          <a:srcRect/>
          <a:stretch>
            <a:fillRect/>
          </a:stretch>
        </a:blip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311808" y="3578629"/>
            <a:ext cx="7865720" cy="1203267"/>
          </a:xfrm>
          <a:prstGeom prst="rect">
            <a:avLst/>
          </a:prstGeom>
        </p:spPr>
        <p:txBody>
          <a:bodyPr anchor="ctr">
            <a:noAutofit/>
          </a:bodyPr>
          <a:lstStyle>
            <a:lvl1pPr marL="0" marR="0" indent="0" algn="l" defTabSz="685955" rtl="0" eaLnBrk="1" fontAlgn="auto" latinLnBrk="0" hangingPunct="1">
              <a:lnSpc>
                <a:spcPct val="90000"/>
              </a:lnSpc>
              <a:spcBef>
                <a:spcPts val="0"/>
              </a:spcBef>
              <a:spcAft>
                <a:spcPts val="0"/>
              </a:spcAft>
              <a:buClr>
                <a:srgbClr val="00DCFF"/>
              </a:buClr>
              <a:buSzPct val="90000"/>
              <a:buFont typeface="Arial" pitchFamily="34" charset="0"/>
              <a:buNone/>
              <a:tabLst/>
              <a:defRPr sz="2101" b="1" cap="all" baseline="0">
                <a:solidFill>
                  <a:schemeClr val="bg1">
                    <a:alpha val="99000"/>
                  </a:schemeClr>
                </a:solidFill>
              </a:defRPr>
            </a:lvl1pPr>
            <a:lvl2pPr marL="342978" indent="0" algn="ctr">
              <a:buNone/>
              <a:defRPr>
                <a:solidFill>
                  <a:schemeClr val="tx1">
                    <a:tint val="75000"/>
                  </a:schemeClr>
                </a:solidFill>
              </a:defRPr>
            </a:lvl2pPr>
            <a:lvl3pPr marL="685955" indent="0" algn="ctr">
              <a:buNone/>
              <a:defRPr>
                <a:solidFill>
                  <a:schemeClr val="tx1">
                    <a:tint val="75000"/>
                  </a:schemeClr>
                </a:solidFill>
              </a:defRPr>
            </a:lvl3pPr>
            <a:lvl4pPr marL="1028933" indent="0" algn="ctr">
              <a:buNone/>
              <a:defRPr>
                <a:solidFill>
                  <a:schemeClr val="tx1">
                    <a:tint val="75000"/>
                  </a:schemeClr>
                </a:solidFill>
              </a:defRPr>
            </a:lvl4pPr>
            <a:lvl5pPr marL="1371911" indent="0" algn="ctr">
              <a:buNone/>
              <a:defRPr>
                <a:solidFill>
                  <a:schemeClr val="tx1">
                    <a:tint val="75000"/>
                  </a:schemeClr>
                </a:solidFill>
              </a:defRPr>
            </a:lvl5pPr>
            <a:lvl6pPr marL="1714889" indent="0" algn="ctr">
              <a:buNone/>
              <a:defRPr>
                <a:solidFill>
                  <a:schemeClr val="tx1">
                    <a:tint val="75000"/>
                  </a:schemeClr>
                </a:solidFill>
              </a:defRPr>
            </a:lvl6pPr>
            <a:lvl7pPr marL="2057866" indent="0" algn="ctr">
              <a:buNone/>
              <a:defRPr>
                <a:solidFill>
                  <a:schemeClr val="tx1">
                    <a:tint val="75000"/>
                  </a:schemeClr>
                </a:solidFill>
              </a:defRPr>
            </a:lvl7pPr>
            <a:lvl8pPr marL="2400844" indent="0" algn="ctr">
              <a:buNone/>
              <a:defRPr>
                <a:solidFill>
                  <a:schemeClr val="tx1">
                    <a:tint val="75000"/>
                  </a:schemeClr>
                </a:solidFill>
              </a:defRPr>
            </a:lvl8pPr>
            <a:lvl9pPr marL="2743822" indent="0" algn="ctr">
              <a:buNone/>
              <a:defRPr>
                <a:solidFill>
                  <a:schemeClr val="tx1">
                    <a:tint val="75000"/>
                  </a:schemeClr>
                </a:solidFill>
              </a:defRPr>
            </a:lvl9pPr>
          </a:lstStyle>
          <a:p>
            <a:r>
              <a:rPr lang="en-US" b="0" dirty="0" smtClean="0"/>
              <a:t>{Sample Code Location e.g., Codeshow.codeplex.com} </a:t>
            </a:r>
          </a:p>
          <a:p>
            <a:r>
              <a:rPr lang="en-US" dirty="0" smtClean="0"/>
              <a:t>(</a:t>
            </a:r>
            <a:r>
              <a:rPr lang="en-US" dirty="0" err="1" smtClean="0"/>
              <a:t>dEMO</a:t>
            </a:r>
            <a:r>
              <a:rPr lang="en-US" dirty="0" smtClean="0"/>
              <a:t> NAME)</a:t>
            </a:r>
            <a:endParaRPr lang="en-US" dirty="0"/>
          </a:p>
        </p:txBody>
      </p:sp>
      <p:sp>
        <p:nvSpPr>
          <p:cNvPr id="10" name="Text Placeholder 9"/>
          <p:cNvSpPr>
            <a:spLocks noGrp="1"/>
          </p:cNvSpPr>
          <p:nvPr>
            <p:ph type="body" sz="quarter" idx="10" hasCustomPrompt="1"/>
          </p:nvPr>
        </p:nvSpPr>
        <p:spPr>
          <a:xfrm>
            <a:off x="311809" y="2337955"/>
            <a:ext cx="8042601" cy="1037987"/>
          </a:xfrm>
          <a:prstGeom prst="rect">
            <a:avLst/>
          </a:prstGeom>
        </p:spPr>
        <p:txBody>
          <a:bodyPr anchor="ctr"/>
          <a:lstStyle>
            <a:lvl1pPr algn="l">
              <a:defRPr sz="5401" baseline="0">
                <a:solidFill>
                  <a:schemeClr val="bg1">
                    <a:alpha val="99000"/>
                  </a:schemeClr>
                </a:solidFill>
                <a:latin typeface="Segoe UI Light" panose="020B0502040204020203" pitchFamily="34" charset="0"/>
                <a:cs typeface="Segoe UI Light" panose="020B0502040204020203" pitchFamily="34" charset="0"/>
              </a:defRPr>
            </a:lvl1pPr>
            <a:lvl2pPr>
              <a:defRPr sz="4501">
                <a:solidFill>
                  <a:schemeClr val="bg1">
                    <a:alpha val="99000"/>
                  </a:schemeClr>
                </a:solidFill>
                <a:latin typeface="+mj-lt"/>
              </a:defRPr>
            </a:lvl2pPr>
            <a:lvl3pPr>
              <a:defRPr sz="4501">
                <a:solidFill>
                  <a:schemeClr val="bg1">
                    <a:alpha val="99000"/>
                  </a:schemeClr>
                </a:solidFill>
                <a:latin typeface="+mj-lt"/>
              </a:defRPr>
            </a:lvl3pPr>
            <a:lvl4pPr>
              <a:defRPr sz="4501">
                <a:solidFill>
                  <a:schemeClr val="bg1">
                    <a:alpha val="99000"/>
                  </a:schemeClr>
                </a:solidFill>
                <a:latin typeface="+mj-lt"/>
              </a:defRPr>
            </a:lvl4pPr>
            <a:lvl5pPr>
              <a:defRPr sz="4501">
                <a:solidFill>
                  <a:schemeClr val="bg1">
                    <a:alpha val="99000"/>
                  </a:schemeClr>
                </a:solidFill>
                <a:latin typeface="+mj-lt"/>
              </a:defRPr>
            </a:lvl5pPr>
          </a:lstStyle>
          <a:p>
            <a:pPr lvl="0"/>
            <a:r>
              <a:rPr lang="en-US" dirty="0" smtClean="0"/>
              <a:t>demo</a:t>
            </a:r>
            <a:endParaRPr lang="en-US" dirty="0"/>
          </a:p>
        </p:txBody>
      </p:sp>
    </p:spTree>
    <p:extLst>
      <p:ext uri="{BB962C8B-B14F-4D97-AF65-F5344CB8AC3E}">
        <p14:creationId xmlns:p14="http://schemas.microsoft.com/office/powerpoint/2010/main" val="1828851680"/>
      </p:ext>
    </p:extLst>
  </p:cSld>
  <p:clrMapOvr>
    <a:masterClrMapping/>
  </p:clrMapOvr>
  <p:transition>
    <p:fade/>
  </p:transition>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cSld name="Microsoft Slide">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90050055"/>
      </p:ext>
    </p:extLst>
  </p:cSld>
  <p:clrMapOvr>
    <a:masterClrMapping/>
  </p:clrMapOvr>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34212" y="1582157"/>
            <a:ext cx="7680340" cy="747897"/>
          </a:xfrm>
        </p:spPr>
        <p:txBody>
          <a:bodyPr anchor="b" anchorCtr="0"/>
          <a:lstStyle>
            <a:lvl1pPr>
              <a:defRPr sz="5401" spc="-113"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734212" y="2569369"/>
            <a:ext cx="7680340" cy="373949"/>
          </a:xfrm>
        </p:spPr>
        <p:txBody>
          <a:bodyPr>
            <a:noAutofit/>
          </a:bodyPr>
          <a:lstStyle>
            <a:lvl1pPr marL="0" indent="0">
              <a:spcBef>
                <a:spcPts val="0"/>
              </a:spcBef>
              <a:buNone/>
              <a:defRPr spc="-53"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77284" y="4500395"/>
            <a:ext cx="1682813" cy="533119"/>
          </a:xfrm>
          <a:prstGeom prst="rect">
            <a:avLst/>
          </a:prstGeom>
        </p:spPr>
      </p:pic>
    </p:spTree>
    <p:extLst>
      <p:ext uri="{BB962C8B-B14F-4D97-AF65-F5344CB8AC3E}">
        <p14:creationId xmlns:p14="http://schemas.microsoft.com/office/powerpoint/2010/main" val="418843277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9436" y="2114704"/>
            <a:ext cx="8363938" cy="914096"/>
          </a:xfrm>
        </p:spPr>
        <p:txBody>
          <a:bodyPr anchor="b" anchorCtr="0"/>
          <a:lstStyle>
            <a:lvl1pPr>
              <a:defRPr sz="6602" spc="-225"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77284" y="4500395"/>
            <a:ext cx="1682813" cy="533119"/>
          </a:xfrm>
          <a:prstGeom prst="rect">
            <a:avLst/>
          </a:prstGeom>
        </p:spPr>
      </p:pic>
    </p:spTree>
    <p:extLst>
      <p:ext uri="{BB962C8B-B14F-4D97-AF65-F5344CB8AC3E}">
        <p14:creationId xmlns:p14="http://schemas.microsoft.com/office/powerpoint/2010/main" val="2686803439"/>
      </p:ext>
    </p:extLst>
  </p:cSld>
  <p:clrMapOvr>
    <a:masterClrMapping/>
  </p:clrMapOvr>
  <p:transition>
    <p:fade/>
  </p:transition>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30044" y="3257551"/>
            <a:ext cx="7680340" cy="346249"/>
          </a:xfrm>
        </p:spPr>
        <p:txBody>
          <a:bodyPr>
            <a:noAutofit/>
          </a:bodyPr>
          <a:lstStyle>
            <a:lvl1pPr marL="0" indent="0" algn="l">
              <a:lnSpc>
                <a:spcPct val="90000"/>
              </a:lnSpc>
              <a:spcBef>
                <a:spcPts val="0"/>
              </a:spcBef>
              <a:buNone/>
              <a:defRPr lang="en-US" sz="2701" kern="1200" spc="-53" baseline="0" dirty="0">
                <a:gradFill>
                  <a:gsLst>
                    <a:gs pos="2083">
                      <a:schemeClr val="bg2"/>
                    </a:gs>
                    <a:gs pos="99000">
                      <a:schemeClr val="bg2"/>
                    </a:gs>
                  </a:gsLst>
                  <a:lin ang="5400000" scaled="0"/>
                </a:gradFill>
                <a:latin typeface="+mj-lt"/>
                <a:ea typeface="+mn-ea"/>
                <a:cs typeface="+mn-cs"/>
              </a:defRPr>
            </a:lvl1pPr>
            <a:lvl2pPr marL="342978" indent="0" algn="ctr">
              <a:buNone/>
              <a:defRPr>
                <a:solidFill>
                  <a:schemeClr val="tx1">
                    <a:tint val="75000"/>
                  </a:schemeClr>
                </a:solidFill>
              </a:defRPr>
            </a:lvl2pPr>
            <a:lvl3pPr marL="685955" indent="0" algn="ctr">
              <a:buNone/>
              <a:defRPr>
                <a:solidFill>
                  <a:schemeClr val="tx1">
                    <a:tint val="75000"/>
                  </a:schemeClr>
                </a:solidFill>
              </a:defRPr>
            </a:lvl3pPr>
            <a:lvl4pPr marL="1028933" indent="0" algn="ctr">
              <a:buNone/>
              <a:defRPr>
                <a:solidFill>
                  <a:schemeClr val="tx1">
                    <a:tint val="75000"/>
                  </a:schemeClr>
                </a:solidFill>
              </a:defRPr>
            </a:lvl4pPr>
            <a:lvl5pPr marL="1371911" indent="0" algn="ctr">
              <a:buNone/>
              <a:defRPr>
                <a:solidFill>
                  <a:schemeClr val="tx1">
                    <a:tint val="75000"/>
                  </a:schemeClr>
                </a:solidFill>
              </a:defRPr>
            </a:lvl5pPr>
            <a:lvl6pPr marL="1714889" indent="0" algn="ctr">
              <a:buNone/>
              <a:defRPr>
                <a:solidFill>
                  <a:schemeClr val="tx1">
                    <a:tint val="75000"/>
                  </a:schemeClr>
                </a:solidFill>
              </a:defRPr>
            </a:lvl6pPr>
            <a:lvl7pPr marL="2057866" indent="0" algn="ctr">
              <a:buNone/>
              <a:defRPr>
                <a:solidFill>
                  <a:schemeClr val="tx1">
                    <a:tint val="75000"/>
                  </a:schemeClr>
                </a:solidFill>
              </a:defRPr>
            </a:lvl7pPr>
            <a:lvl8pPr marL="2400844" indent="0" algn="ctr">
              <a:buNone/>
              <a:defRPr>
                <a:solidFill>
                  <a:schemeClr val="tx1">
                    <a:tint val="75000"/>
                  </a:schemeClr>
                </a:solidFill>
              </a:defRPr>
            </a:lvl8pPr>
            <a:lvl9pPr marL="2743822" indent="0" algn="ctr">
              <a:buNone/>
              <a:defRPr>
                <a:solidFill>
                  <a:schemeClr val="tx1">
                    <a:tint val="75000"/>
                  </a:schemeClr>
                </a:solidFill>
              </a:defRPr>
            </a:lvl9pPr>
          </a:lstStyle>
          <a:p>
            <a:pPr marL="0" marR="0" lvl="0" indent="0" algn="l" defTabSz="685955"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730045" y="2054759"/>
            <a:ext cx="7686295" cy="1033983"/>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7202" b="0" kern="1200" cap="none" spc="-3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730044" y="1085850"/>
            <a:ext cx="7680340" cy="685572"/>
          </a:xfrm>
        </p:spPr>
        <p:txBody>
          <a:bodyPr wrap="square" anchor="b">
            <a:noAutofit/>
          </a:bodyPr>
          <a:lstStyle>
            <a:lvl1pPr marL="0" indent="0">
              <a:buNone/>
              <a:defRPr sz="4951" spc="-113"/>
            </a:lvl1pPr>
          </a:lstStyle>
          <a:p>
            <a:pPr lvl="0"/>
            <a:r>
              <a:rPr lang="en-US" smtClean="0"/>
              <a:t>Click to edit Master text styles</a:t>
            </a:r>
          </a:p>
        </p:txBody>
      </p:sp>
    </p:spTree>
    <p:extLst>
      <p:ext uri="{BB962C8B-B14F-4D97-AF65-F5344CB8AC3E}">
        <p14:creationId xmlns:p14="http://schemas.microsoft.com/office/powerpoint/2010/main" val="53785060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89436" y="1085849"/>
            <a:ext cx="8363938" cy="1481945"/>
          </a:xfrm>
          <a:prstGeom prst="rect">
            <a:avLst/>
          </a:prstGeom>
        </p:spPr>
        <p:txBody>
          <a:bodyPr/>
          <a:lstStyle>
            <a:lvl1pPr marL="0" indent="0">
              <a:spcBef>
                <a:spcPts val="1800"/>
              </a:spcBef>
              <a:buNone/>
              <a:defRPr sz="3001">
                <a:gradFill>
                  <a:gsLst>
                    <a:gs pos="100000">
                      <a:schemeClr val="tx2"/>
                    </a:gs>
                    <a:gs pos="0">
                      <a:schemeClr val="tx2"/>
                    </a:gs>
                  </a:gsLst>
                  <a:lin ang="5400000" scaled="0"/>
                </a:gradFill>
                <a:latin typeface="+mj-lt"/>
              </a:defRPr>
            </a:lvl1pPr>
            <a:lvl2pPr marL="0" indent="0">
              <a:buNone/>
              <a:defRPr sz="1500">
                <a:gradFill>
                  <a:gsLst>
                    <a:gs pos="100000">
                      <a:schemeClr val="bg2"/>
                    </a:gs>
                    <a:gs pos="6000">
                      <a:schemeClr val="bg2"/>
                    </a:gs>
                  </a:gsLst>
                  <a:lin ang="5400000" scaled="0"/>
                </a:gradFill>
              </a:defRPr>
            </a:lvl2pPr>
            <a:lvl3pPr marL="173878" indent="0">
              <a:buNone/>
              <a:defRPr sz="1500">
                <a:gradFill>
                  <a:gsLst>
                    <a:gs pos="100000">
                      <a:schemeClr val="bg2"/>
                    </a:gs>
                    <a:gs pos="6000">
                      <a:schemeClr val="bg2"/>
                    </a:gs>
                  </a:gsLst>
                  <a:lin ang="5400000" scaled="0"/>
                </a:gradFill>
              </a:defRPr>
            </a:lvl3pPr>
            <a:lvl4pPr marL="342991" indent="0">
              <a:buNone/>
              <a:defRPr sz="1500">
                <a:gradFill>
                  <a:gsLst>
                    <a:gs pos="100000">
                      <a:schemeClr val="bg2"/>
                    </a:gs>
                    <a:gs pos="6000">
                      <a:schemeClr val="bg2"/>
                    </a:gs>
                  </a:gsLst>
                  <a:lin ang="5400000" scaled="0"/>
                </a:gradFill>
              </a:defRPr>
            </a:lvl4pPr>
            <a:lvl5pPr marL="520442" indent="0">
              <a:buNone/>
              <a:defRPr sz="150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390627" y="4799668"/>
            <a:ext cx="420624" cy="164592"/>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spTree>
    <p:extLst>
      <p:ext uri="{BB962C8B-B14F-4D97-AF65-F5344CB8AC3E}">
        <p14:creationId xmlns:p14="http://schemas.microsoft.com/office/powerpoint/2010/main" val="3704533922"/>
      </p:ext>
    </p:extLst>
  </p:cSld>
  <p:clrMapOvr>
    <a:masterClrMapping/>
  </p:clrMapOvr>
  <p:transition>
    <p:fade/>
  </p:transition>
  <p:timing>
    <p:tnLst>
      <p:par>
        <p:cTn id="1" dur="indefinite" restart="never" nodeType="tmRoot"/>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89436" y="1085849"/>
            <a:ext cx="8363938" cy="1481945"/>
          </a:xfrm>
          <a:prstGeom prst="rect">
            <a:avLst/>
          </a:prstGeom>
        </p:spPr>
        <p:txBody>
          <a:bodyPr/>
          <a:lstStyle>
            <a:lvl1pPr marL="0" indent="0">
              <a:spcBef>
                <a:spcPts val="1800"/>
              </a:spcBef>
              <a:buNone/>
              <a:defRPr sz="3001">
                <a:gradFill>
                  <a:gsLst>
                    <a:gs pos="100000">
                      <a:schemeClr val="bg2"/>
                    </a:gs>
                    <a:gs pos="0">
                      <a:schemeClr val="bg2"/>
                    </a:gs>
                  </a:gsLst>
                  <a:lin ang="5400000" scaled="0"/>
                </a:gradFill>
                <a:latin typeface="+mj-lt"/>
              </a:defRPr>
            </a:lvl1pPr>
            <a:lvl2pPr marL="0" indent="0">
              <a:buNone/>
              <a:defRPr sz="1500">
                <a:gradFill>
                  <a:gsLst>
                    <a:gs pos="100000">
                      <a:schemeClr val="bg2"/>
                    </a:gs>
                    <a:gs pos="0">
                      <a:schemeClr val="bg2"/>
                    </a:gs>
                  </a:gsLst>
                  <a:lin ang="5400000" scaled="0"/>
                </a:gradFill>
              </a:defRPr>
            </a:lvl2pPr>
            <a:lvl3pPr marL="173878" indent="0">
              <a:buNone/>
              <a:defRPr sz="1500">
                <a:gradFill>
                  <a:gsLst>
                    <a:gs pos="100000">
                      <a:schemeClr val="bg2"/>
                    </a:gs>
                    <a:gs pos="0">
                      <a:schemeClr val="bg2"/>
                    </a:gs>
                  </a:gsLst>
                  <a:lin ang="5400000" scaled="0"/>
                </a:gradFill>
              </a:defRPr>
            </a:lvl3pPr>
            <a:lvl4pPr marL="342991" indent="0">
              <a:buNone/>
              <a:defRPr sz="1500">
                <a:gradFill>
                  <a:gsLst>
                    <a:gs pos="100000">
                      <a:schemeClr val="bg2"/>
                    </a:gs>
                    <a:gs pos="0">
                      <a:schemeClr val="bg2"/>
                    </a:gs>
                  </a:gsLst>
                  <a:lin ang="5400000" scaled="0"/>
                </a:gradFill>
              </a:defRPr>
            </a:lvl4pPr>
            <a:lvl5pPr marL="520442" indent="0">
              <a:buNone/>
              <a:defRPr sz="15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390627" y="4799668"/>
            <a:ext cx="420624" cy="164592"/>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4665973"/>
            <a:ext cx="1397960" cy="431984"/>
          </a:xfrm>
          <a:prstGeom prst="rect">
            <a:avLst/>
          </a:prstGeom>
        </p:spPr>
      </p:pic>
    </p:spTree>
    <p:extLst>
      <p:ext uri="{BB962C8B-B14F-4D97-AF65-F5344CB8AC3E}">
        <p14:creationId xmlns:p14="http://schemas.microsoft.com/office/powerpoint/2010/main" val="2235696051"/>
      </p:ext>
    </p:extLst>
  </p:cSld>
  <p:clrMapOvr>
    <a:masterClrMapping/>
  </p:clrMapOvr>
  <p:transition>
    <p:fade/>
  </p:transition>
  <p:timing>
    <p:tnLst>
      <p:par>
        <p:cT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1"/>
            <a:ext cx="8363938" cy="560923"/>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085849"/>
            <a:ext cx="8363938" cy="1532727"/>
          </a:xfrm>
          <a:prstGeom prst="rect">
            <a:avLst/>
          </a:prstGeom>
        </p:spPr>
        <p:txBody>
          <a:bodyPr/>
          <a:lstStyle>
            <a:lvl1pPr marL="213179" indent="-213179">
              <a:buFont typeface="Wingdings" pitchFamily="2" charset="2"/>
              <a:buChar char=""/>
              <a:defRPr sz="3001"/>
            </a:lvl1pPr>
            <a:lvl2pPr marL="388247" indent="-175069">
              <a:buFont typeface="Wingdings" pitchFamily="2" charset="2"/>
              <a:buChar char=""/>
              <a:defRPr>
                <a:latin typeface="+mn-lt"/>
              </a:defRPr>
            </a:lvl2pPr>
            <a:lvl3pPr marL="556171" indent="-167923">
              <a:buFont typeface="Wingdings" pitchFamily="2" charset="2"/>
              <a:buChar char=""/>
              <a:tabLst/>
              <a:defRPr>
                <a:latin typeface="+mn-lt"/>
              </a:defRPr>
            </a:lvl3pPr>
            <a:lvl4pPr marL="685983" indent="-129813">
              <a:buFont typeface="Wingdings" pitchFamily="2" charset="2"/>
              <a:buChar char=""/>
              <a:defRPr>
                <a:latin typeface="+mn-lt"/>
              </a:defRPr>
            </a:lvl4pPr>
            <a:lvl5pPr marL="815796" indent="-129813">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9"/>
          <p:cNvSpPr>
            <a:spLocks noGrp="1"/>
          </p:cNvSpPr>
          <p:nvPr>
            <p:ph type="sldNum" sz="quarter" idx="12"/>
          </p:nvPr>
        </p:nvSpPr>
        <p:spPr>
          <a:xfrm>
            <a:off x="390627" y="4799668"/>
            <a:ext cx="420624" cy="164592"/>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4665973"/>
            <a:ext cx="1397960" cy="431984"/>
          </a:xfrm>
          <a:prstGeom prst="rect">
            <a:avLst/>
          </a:prstGeom>
        </p:spPr>
      </p:pic>
    </p:spTree>
    <p:extLst>
      <p:ext uri="{BB962C8B-B14F-4D97-AF65-F5344CB8AC3E}">
        <p14:creationId xmlns:p14="http://schemas.microsoft.com/office/powerpoint/2010/main" val="3247136495"/>
      </p:ext>
    </p:extLst>
  </p:cSld>
  <p:clrMapOvr>
    <a:masterClrMapping/>
  </p:clrMapOvr>
  <p:transition>
    <p:fade/>
  </p:transition>
  <p:timing>
    <p:tnLst>
      <p:par>
        <p:cTn id="1" dur="indefinite" restart="never" nodeType="tmRoot"/>
      </p:par>
    </p:tn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390627" y="1085851"/>
            <a:ext cx="4047274" cy="1846660"/>
          </a:xfrm>
        </p:spPr>
        <p:txBody>
          <a:bodyPr/>
          <a:lstStyle>
            <a:lvl1pPr marL="0" indent="0">
              <a:spcBef>
                <a:spcPts val="900"/>
              </a:spcBef>
              <a:buNone/>
              <a:defRPr sz="3001">
                <a:gradFill>
                  <a:gsLst>
                    <a:gs pos="100000">
                      <a:schemeClr val="tx2"/>
                    </a:gs>
                    <a:gs pos="0">
                      <a:schemeClr val="tx2"/>
                    </a:gs>
                  </a:gsLst>
                  <a:lin ang="5400000" scaled="0"/>
                </a:gradFill>
                <a:latin typeface="+mj-lt"/>
              </a:defRPr>
            </a:lvl1pPr>
            <a:lvl2pPr marL="0" indent="0">
              <a:buNone/>
              <a:defRPr sz="1500"/>
            </a:lvl2pPr>
            <a:lvl3pPr marL="175069" indent="0">
              <a:buNone/>
              <a:defRPr sz="1500"/>
            </a:lvl3pPr>
            <a:lvl4pPr marL="342991" indent="0">
              <a:buNone/>
              <a:defRPr sz="1500"/>
            </a:lvl4pPr>
            <a:lvl5pPr marL="520442" indent="0">
              <a:buNone/>
              <a:defRPr sz="15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4709672" y="1085851"/>
            <a:ext cx="4047274" cy="1846660"/>
          </a:xfrm>
        </p:spPr>
        <p:txBody>
          <a:bodyPr/>
          <a:lstStyle>
            <a:lvl1pPr marL="0" indent="0">
              <a:spcBef>
                <a:spcPts val="900"/>
              </a:spcBef>
              <a:buNone/>
              <a:defRPr lang="en-US" sz="3001" kern="1200" spc="-53" baseline="0" dirty="0" smtClean="0">
                <a:gradFill>
                  <a:gsLst>
                    <a:gs pos="100000">
                      <a:schemeClr val="tx2"/>
                    </a:gs>
                    <a:gs pos="0">
                      <a:schemeClr val="tx2"/>
                    </a:gs>
                  </a:gsLst>
                  <a:lin ang="5400000" scaled="0"/>
                </a:gradFill>
                <a:latin typeface="+mj-lt"/>
                <a:ea typeface="+mn-ea"/>
                <a:cs typeface="+mn-cs"/>
              </a:defRPr>
            </a:lvl1pPr>
            <a:lvl2pPr marL="2382"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250">
                      <a:schemeClr val="bg2"/>
                    </a:gs>
                    <a:gs pos="100000">
                      <a:schemeClr val="bg2"/>
                    </a:gs>
                  </a:gsLst>
                  <a:lin ang="5400000" scaled="0"/>
                </a:gradFill>
                <a:latin typeface="+mn-lt"/>
                <a:ea typeface="+mn-ea"/>
                <a:cs typeface="+mn-cs"/>
              </a:defRPr>
            </a:lvl2pPr>
            <a:lvl3pPr marL="175069"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250">
                      <a:schemeClr val="bg2"/>
                    </a:gs>
                    <a:gs pos="100000">
                      <a:schemeClr val="bg2"/>
                    </a:gs>
                  </a:gsLst>
                  <a:lin ang="5400000" scaled="0"/>
                </a:gradFill>
                <a:latin typeface="+mn-lt"/>
                <a:ea typeface="+mn-ea"/>
                <a:cs typeface="+mn-cs"/>
              </a:defRPr>
            </a:lvl3pPr>
            <a:lvl4pPr marL="345373"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250">
                      <a:schemeClr val="bg2"/>
                    </a:gs>
                    <a:gs pos="100000">
                      <a:schemeClr val="bg2"/>
                    </a:gs>
                  </a:gsLst>
                  <a:lin ang="5400000" scaled="0"/>
                </a:gradFill>
                <a:latin typeface="+mn-lt"/>
                <a:ea typeface="+mn-ea"/>
                <a:cs typeface="+mn-cs"/>
              </a:defRPr>
            </a:lvl4pPr>
            <a:lvl5pPr marL="515678"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a:gradFill>
                  <a:gsLst>
                    <a:gs pos="1250">
                      <a:schemeClr val="bg2"/>
                    </a:gs>
                    <a:gs pos="100000">
                      <a:schemeClr val="bg2"/>
                    </a:gs>
                  </a:gsLst>
                  <a:lin ang="5400000" scaled="0"/>
                </a:gradFill>
                <a:latin typeface="+mn-lt"/>
                <a:ea typeface="+mn-ea"/>
                <a:cs typeface="+mn-cs"/>
              </a:defRPr>
            </a:lvl5pPr>
          </a:lstStyle>
          <a:p>
            <a:pPr marL="0" marR="0" lvl="0"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390627" y="4799668"/>
            <a:ext cx="420624" cy="164592"/>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4665973"/>
            <a:ext cx="1397960" cy="431984"/>
          </a:xfrm>
          <a:prstGeom prst="rect">
            <a:avLst/>
          </a:prstGeom>
        </p:spPr>
      </p:pic>
    </p:spTree>
    <p:extLst>
      <p:ext uri="{BB962C8B-B14F-4D97-AF65-F5344CB8AC3E}">
        <p14:creationId xmlns:p14="http://schemas.microsoft.com/office/powerpoint/2010/main" val="1022514714"/>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390627" y="1085851"/>
            <a:ext cx="4047274" cy="1846660"/>
          </a:xfrm>
        </p:spPr>
        <p:txBody>
          <a:bodyPr/>
          <a:lstStyle>
            <a:lvl1pPr marL="0" indent="0">
              <a:spcBef>
                <a:spcPts val="900"/>
              </a:spcBef>
              <a:buNone/>
              <a:defRPr sz="3001">
                <a:gradFill>
                  <a:gsLst>
                    <a:gs pos="1000">
                      <a:schemeClr val="bg2"/>
                    </a:gs>
                    <a:gs pos="98000">
                      <a:schemeClr val="bg2"/>
                    </a:gs>
                  </a:gsLst>
                  <a:lin ang="5400000" scaled="0"/>
                </a:gradFill>
                <a:latin typeface="+mj-lt"/>
              </a:defRPr>
            </a:lvl1pPr>
            <a:lvl2pPr marL="0" indent="0">
              <a:buNone/>
              <a:defRPr sz="1500">
                <a:gradFill>
                  <a:gsLst>
                    <a:gs pos="1000">
                      <a:schemeClr val="bg2"/>
                    </a:gs>
                    <a:gs pos="98000">
                      <a:schemeClr val="bg2"/>
                    </a:gs>
                  </a:gsLst>
                  <a:lin ang="5400000" scaled="0"/>
                </a:gradFill>
              </a:defRPr>
            </a:lvl2pPr>
            <a:lvl3pPr marL="175069" indent="0">
              <a:buNone/>
              <a:defRPr sz="1500">
                <a:gradFill>
                  <a:gsLst>
                    <a:gs pos="1000">
                      <a:schemeClr val="bg2"/>
                    </a:gs>
                    <a:gs pos="98000">
                      <a:schemeClr val="bg2"/>
                    </a:gs>
                  </a:gsLst>
                  <a:lin ang="5400000" scaled="0"/>
                </a:gradFill>
              </a:defRPr>
            </a:lvl3pPr>
            <a:lvl4pPr marL="342991" indent="0">
              <a:buNone/>
              <a:defRPr sz="1500">
                <a:gradFill>
                  <a:gsLst>
                    <a:gs pos="1000">
                      <a:schemeClr val="bg2"/>
                    </a:gs>
                    <a:gs pos="98000">
                      <a:schemeClr val="bg2"/>
                    </a:gs>
                  </a:gsLst>
                  <a:lin ang="5400000" scaled="0"/>
                </a:gradFill>
              </a:defRPr>
            </a:lvl4pPr>
            <a:lvl5pPr marL="520442" indent="0">
              <a:buNone/>
              <a:defRPr sz="1500">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4709672" y="1085851"/>
            <a:ext cx="4047274" cy="1846660"/>
          </a:xfrm>
        </p:spPr>
        <p:txBody>
          <a:bodyPr/>
          <a:lstStyle>
            <a:lvl1pPr marL="0" indent="0">
              <a:spcBef>
                <a:spcPts val="900"/>
              </a:spcBef>
              <a:buNone/>
              <a:defRPr lang="en-US" sz="3001" kern="1200" spc="-53" baseline="0" dirty="0" smtClean="0">
                <a:gradFill>
                  <a:gsLst>
                    <a:gs pos="1000">
                      <a:schemeClr val="bg2"/>
                    </a:gs>
                    <a:gs pos="98000">
                      <a:schemeClr val="bg2"/>
                    </a:gs>
                  </a:gsLst>
                  <a:lin ang="5400000" scaled="0"/>
                </a:gradFill>
                <a:latin typeface="+mj-lt"/>
                <a:ea typeface="+mn-ea"/>
                <a:cs typeface="+mn-cs"/>
              </a:defRPr>
            </a:lvl1pPr>
            <a:lvl2pPr marL="2382"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000">
                      <a:schemeClr val="bg2"/>
                    </a:gs>
                    <a:gs pos="98000">
                      <a:schemeClr val="bg2"/>
                    </a:gs>
                  </a:gsLst>
                  <a:lin ang="5400000" scaled="0"/>
                </a:gradFill>
                <a:latin typeface="+mn-lt"/>
                <a:ea typeface="+mn-ea"/>
                <a:cs typeface="+mn-cs"/>
              </a:defRPr>
            </a:lvl2pPr>
            <a:lvl3pPr marL="175069"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000">
                      <a:schemeClr val="bg2"/>
                    </a:gs>
                    <a:gs pos="98000">
                      <a:schemeClr val="bg2"/>
                    </a:gs>
                  </a:gsLst>
                  <a:lin ang="5400000" scaled="0"/>
                </a:gradFill>
                <a:latin typeface="+mn-lt"/>
                <a:ea typeface="+mn-ea"/>
                <a:cs typeface="+mn-cs"/>
              </a:defRPr>
            </a:lvl3pPr>
            <a:lvl4pPr marL="345373"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000">
                      <a:schemeClr val="bg2"/>
                    </a:gs>
                    <a:gs pos="98000">
                      <a:schemeClr val="bg2"/>
                    </a:gs>
                  </a:gsLst>
                  <a:lin ang="5400000" scaled="0"/>
                </a:gradFill>
                <a:latin typeface="+mn-lt"/>
                <a:ea typeface="+mn-ea"/>
                <a:cs typeface="+mn-cs"/>
              </a:defRPr>
            </a:lvl4pPr>
            <a:lvl5pPr marL="515678"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a:gradFill>
                  <a:gsLst>
                    <a:gs pos="1000">
                      <a:schemeClr val="bg2"/>
                    </a:gs>
                    <a:gs pos="98000">
                      <a:schemeClr val="bg2"/>
                    </a:gs>
                  </a:gsLst>
                  <a:lin ang="5400000" scaled="0"/>
                </a:gradFill>
                <a:latin typeface="+mn-lt"/>
                <a:ea typeface="+mn-ea"/>
                <a:cs typeface="+mn-cs"/>
              </a:defRPr>
            </a:lvl5pPr>
          </a:lstStyle>
          <a:p>
            <a:pPr marL="0" marR="0" lvl="0"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390627" y="4799668"/>
            <a:ext cx="420624" cy="164592"/>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4665973"/>
            <a:ext cx="1397960" cy="431984"/>
          </a:xfrm>
          <a:prstGeom prst="rect">
            <a:avLst/>
          </a:prstGeom>
        </p:spPr>
      </p:pic>
    </p:spTree>
    <p:extLst>
      <p:ext uri="{BB962C8B-B14F-4D97-AF65-F5344CB8AC3E}">
        <p14:creationId xmlns:p14="http://schemas.microsoft.com/office/powerpoint/2010/main" val="3585218054"/>
      </p:ext>
    </p:extLst>
  </p:cSld>
  <p:clrMapOvr>
    <a:masterClrMapping/>
  </p:clrMapOvr>
  <p:transition>
    <p:fade/>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390627" y="1085851"/>
            <a:ext cx="4047274" cy="1767684"/>
          </a:xfrm>
        </p:spPr>
        <p:txBody>
          <a:bodyPr>
            <a:spAutoFit/>
          </a:bodyPr>
          <a:lstStyle>
            <a:lvl1pPr marL="219133" indent="-219133">
              <a:spcBef>
                <a:spcPts val="900"/>
              </a:spcBef>
              <a:buClr>
                <a:schemeClr val="bg2"/>
              </a:buClr>
              <a:buSzPct val="100000"/>
              <a:buFont typeface="Wingdings" pitchFamily="2" charset="2"/>
              <a:buChar char=""/>
              <a:defRPr lang="en-US" sz="2701" kern="1200" spc="-53" baseline="0" dirty="0" smtClean="0">
                <a:gradFill>
                  <a:gsLst>
                    <a:gs pos="1250">
                      <a:schemeClr val="bg2"/>
                    </a:gs>
                    <a:gs pos="100000">
                      <a:schemeClr val="bg2"/>
                    </a:gs>
                  </a:gsLst>
                  <a:lin ang="5400000" scaled="0"/>
                </a:gradFill>
                <a:latin typeface="+mj-lt"/>
                <a:ea typeface="+mn-ea"/>
                <a:cs typeface="+mn-cs"/>
              </a:defRPr>
            </a:lvl1pPr>
            <a:lvl2pPr marL="390629" indent="-171496">
              <a:defRPr sz="1500"/>
            </a:lvl2pPr>
            <a:lvl3pPr marL="514487" indent="-123858">
              <a:tabLst/>
              <a:defRPr sz="1500"/>
            </a:lvl3pPr>
            <a:lvl4pPr marL="647873" indent="-133386">
              <a:defRPr/>
            </a:lvl4pPr>
            <a:lvl5pPr marL="771731" indent="-123858">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4709672" y="1085851"/>
            <a:ext cx="4047274" cy="2044682"/>
          </a:xfrm>
        </p:spPr>
        <p:txBody>
          <a:bodyPr>
            <a:spAutoFit/>
          </a:bodyPr>
          <a:lstStyle>
            <a:lvl1pPr marL="254862" indent="-254862">
              <a:spcBef>
                <a:spcPts val="900"/>
              </a:spcBef>
              <a:buClr>
                <a:schemeClr val="bg2"/>
              </a:buClr>
              <a:buFont typeface="Arial" pitchFamily="34" charset="0"/>
              <a:buChar char="•"/>
              <a:defRPr lang="en-US" sz="2701" kern="1200" spc="-53" baseline="0" dirty="0" smtClean="0">
                <a:gradFill>
                  <a:gsLst>
                    <a:gs pos="1250">
                      <a:schemeClr val="bg2"/>
                    </a:gs>
                    <a:gs pos="100000">
                      <a:schemeClr val="bg2"/>
                    </a:gs>
                  </a:gsLst>
                  <a:lin ang="5400000" scaled="0"/>
                </a:gradFill>
                <a:latin typeface="+mj-lt"/>
                <a:ea typeface="+mn-ea"/>
                <a:cs typeface="+mn-cs"/>
              </a:defRPr>
            </a:lvl1pPr>
            <a:lvl2pPr marL="476377" indent="-257244">
              <a:defRPr lang="en-US" sz="1500" kern="1200" spc="0" baseline="0" dirty="0" smtClean="0">
                <a:gradFill>
                  <a:gsLst>
                    <a:gs pos="1250">
                      <a:schemeClr val="bg2"/>
                    </a:gs>
                    <a:gs pos="100000">
                      <a:schemeClr val="bg2"/>
                    </a:gs>
                  </a:gsLst>
                  <a:lin ang="5400000" scaled="0"/>
                </a:gradFill>
                <a:latin typeface="+mn-lt"/>
                <a:ea typeface="+mn-ea"/>
                <a:cs typeface="+mn-cs"/>
              </a:defRPr>
            </a:lvl2pPr>
            <a:lvl3pPr marL="647873" indent="-257244">
              <a:defRPr lang="en-US" sz="1500" kern="1200" spc="0" baseline="0" dirty="0" smtClean="0">
                <a:gradFill>
                  <a:gsLst>
                    <a:gs pos="1250">
                      <a:schemeClr val="bg2"/>
                    </a:gs>
                    <a:gs pos="100000">
                      <a:schemeClr val="bg2"/>
                    </a:gs>
                  </a:gsLst>
                  <a:lin ang="5400000" scaled="0"/>
                </a:gradFill>
                <a:latin typeface="+mn-lt"/>
                <a:ea typeface="+mn-ea"/>
                <a:cs typeface="+mn-cs"/>
              </a:defRPr>
            </a:lvl3pPr>
            <a:lvl4pPr marL="771731" indent="-257244">
              <a:defRPr lang="en-US" sz="1500" kern="1200" spc="0" baseline="0" dirty="0" smtClean="0">
                <a:gradFill>
                  <a:gsLst>
                    <a:gs pos="1250">
                      <a:schemeClr val="bg2"/>
                    </a:gs>
                    <a:gs pos="100000">
                      <a:schemeClr val="bg2"/>
                    </a:gs>
                  </a:gsLst>
                  <a:lin ang="5400000" scaled="0"/>
                </a:gradFill>
                <a:latin typeface="+mn-lt"/>
                <a:ea typeface="+mn-ea"/>
                <a:cs typeface="+mn-cs"/>
              </a:defRPr>
            </a:lvl4pPr>
            <a:lvl5pPr marL="905116" indent="-257244">
              <a:defRPr lang="en-US" sz="1500" kern="1200" spc="0" baseline="0" dirty="0">
                <a:gradFill>
                  <a:gsLst>
                    <a:gs pos="1250">
                      <a:schemeClr val="bg2"/>
                    </a:gs>
                    <a:gs pos="100000">
                      <a:schemeClr val="bg2"/>
                    </a:gs>
                  </a:gsLst>
                  <a:lin ang="5400000" scaled="0"/>
                </a:gradFill>
                <a:latin typeface="+mn-lt"/>
                <a:ea typeface="+mn-ea"/>
                <a:cs typeface="+mn-cs"/>
              </a:defRPr>
            </a:lvl5pPr>
          </a:lstStyle>
          <a:p>
            <a:pPr marL="219133" marR="0" lvl="0"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Click to edit Master text styles</a:t>
            </a:r>
          </a:p>
          <a:p>
            <a:pPr marL="219133" marR="0" lvl="1"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Second level</a:t>
            </a:r>
          </a:p>
          <a:p>
            <a:pPr marL="219133" marR="0" lvl="2"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Third level</a:t>
            </a:r>
          </a:p>
          <a:p>
            <a:pPr marL="219133" marR="0" lvl="3"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Fourth level</a:t>
            </a:r>
          </a:p>
          <a:p>
            <a:pPr marL="219133" marR="0" lvl="4"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390627" y="4799668"/>
            <a:ext cx="420624" cy="164592"/>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4665973"/>
            <a:ext cx="1397960" cy="431984"/>
          </a:xfrm>
          <a:prstGeom prst="rect">
            <a:avLst/>
          </a:prstGeom>
        </p:spPr>
      </p:pic>
    </p:spTree>
    <p:extLst>
      <p:ext uri="{BB962C8B-B14F-4D97-AF65-F5344CB8AC3E}">
        <p14:creationId xmlns:p14="http://schemas.microsoft.com/office/powerpoint/2010/main" val="743740221"/>
      </p:ext>
    </p:extLst>
  </p:cSld>
  <p:clrMapOvr>
    <a:masterClrMapping/>
  </p:clrMapOvr>
  <p:transition>
    <p:fade/>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390627" y="1085851"/>
            <a:ext cx="4076211" cy="1246495"/>
          </a:xfrm>
          <a:prstGeom prst="rect">
            <a:avLst/>
          </a:prstGeom>
        </p:spPr>
        <p:txBody>
          <a:bodyPr>
            <a:noAutofit/>
          </a:bodyPr>
          <a:lstStyle>
            <a:lvl1pPr marL="0" indent="0">
              <a:buNone/>
              <a:defRPr sz="3001" b="0" cap="none" baseline="0">
                <a:gradFill>
                  <a:gsLst>
                    <a:gs pos="100000">
                      <a:schemeClr val="tx2"/>
                    </a:gs>
                    <a:gs pos="0">
                      <a:schemeClr val="tx2"/>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6" name="Content Placeholder 5"/>
          <p:cNvSpPr>
            <a:spLocks noGrp="1"/>
          </p:cNvSpPr>
          <p:nvPr>
            <p:ph sz="quarter" idx="4"/>
          </p:nvPr>
        </p:nvSpPr>
        <p:spPr>
          <a:xfrm>
            <a:off x="4642321" y="1261429"/>
            <a:ext cx="4114627" cy="249299"/>
          </a:xfrm>
          <a:prstGeom prst="rect">
            <a:avLst/>
          </a:prstGeom>
        </p:spPr>
        <p:txBody>
          <a:bodyPr>
            <a:noAutofit/>
          </a:bodyPr>
          <a:lstStyle>
            <a:lvl1pPr marL="0" indent="0">
              <a:spcBef>
                <a:spcPts val="900"/>
              </a:spcBef>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10" name="Slide Number Placeholder 9"/>
          <p:cNvSpPr>
            <a:spLocks noGrp="1"/>
          </p:cNvSpPr>
          <p:nvPr>
            <p:ph type="sldNum" sz="quarter" idx="12"/>
          </p:nvPr>
        </p:nvSpPr>
        <p:spPr>
          <a:xfrm>
            <a:off x="390627" y="4799668"/>
            <a:ext cx="420624" cy="164592"/>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4665973"/>
            <a:ext cx="1397960" cy="431984"/>
          </a:xfrm>
          <a:prstGeom prst="rect">
            <a:avLst/>
          </a:prstGeom>
        </p:spPr>
      </p:pic>
    </p:spTree>
    <p:extLst>
      <p:ext uri="{BB962C8B-B14F-4D97-AF65-F5344CB8AC3E}">
        <p14:creationId xmlns:p14="http://schemas.microsoft.com/office/powerpoint/2010/main" val="2372317180"/>
      </p:ext>
    </p:extLst>
  </p:cSld>
  <p:clrMapOvr>
    <a:masterClrMapping/>
  </p:clrMapOvr>
  <p:timing>
    <p:tnLst>
      <p:par>
        <p:cTn id="1" dur="indefinite" restart="never" nodeType="tmRoot"/>
      </p:par>
    </p:tn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4657748" y="0"/>
            <a:ext cx="4486252" cy="5143500"/>
          </a:xfrm>
        </p:spPr>
        <p:txBody>
          <a:bodyPr lIns="182880" anchor="ctr"/>
          <a:lstStyle>
            <a:lvl1pPr marL="0" indent="0" algn="l">
              <a:buNone/>
              <a:defRPr/>
            </a:lvl1pPr>
          </a:lstStyle>
          <a:p>
            <a:r>
              <a:rPr lang="en-US" dirty="0" smtClean="0"/>
              <a:t>Click to insert photo.</a:t>
            </a:r>
            <a:endParaRPr lang="en-US" dirty="0"/>
          </a:p>
        </p:txBody>
      </p:sp>
      <p:sp>
        <p:nvSpPr>
          <p:cNvPr id="3" name="Text Placeholder 2"/>
          <p:cNvSpPr>
            <a:spLocks noGrp="1"/>
          </p:cNvSpPr>
          <p:nvPr>
            <p:ph type="body" idx="1" hasCustomPrompt="1"/>
          </p:nvPr>
        </p:nvSpPr>
        <p:spPr>
          <a:xfrm>
            <a:off x="390627" y="1085851"/>
            <a:ext cx="4076211" cy="883832"/>
          </a:xfrm>
          <a:prstGeom prst="rect">
            <a:avLst/>
          </a:prstGeom>
        </p:spPr>
        <p:txBody>
          <a:bodyPr>
            <a:noAutofit/>
          </a:bodyPr>
          <a:lstStyle>
            <a:lvl1pPr marL="0" indent="0">
              <a:buNone/>
              <a:defRPr sz="3001" b="0" cap="none" baseline="0">
                <a:gradFill>
                  <a:gsLst>
                    <a:gs pos="100000">
                      <a:schemeClr val="tx2"/>
                    </a:gs>
                    <a:gs pos="0">
                      <a:schemeClr val="tx2"/>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10" name="Slide Number Placeholder 9"/>
          <p:cNvSpPr>
            <a:spLocks noGrp="1"/>
          </p:cNvSpPr>
          <p:nvPr>
            <p:ph type="sldNum" sz="quarter" idx="12"/>
          </p:nvPr>
        </p:nvSpPr>
        <p:spPr>
          <a:xfrm>
            <a:off x="390627" y="4799668"/>
            <a:ext cx="420624" cy="164592"/>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sp>
        <p:nvSpPr>
          <p:cNvPr id="9" name="Content Placeholder 5"/>
          <p:cNvSpPr>
            <a:spLocks noGrp="1"/>
          </p:cNvSpPr>
          <p:nvPr>
            <p:ph sz="quarter" idx="13"/>
          </p:nvPr>
        </p:nvSpPr>
        <p:spPr>
          <a:xfrm>
            <a:off x="390628" y="2051239"/>
            <a:ext cx="4084187" cy="457049"/>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4665973"/>
            <a:ext cx="1397960" cy="431984"/>
          </a:xfrm>
          <a:prstGeom prst="rect">
            <a:avLst/>
          </a:prstGeom>
        </p:spPr>
      </p:pic>
    </p:spTree>
    <p:extLst>
      <p:ext uri="{BB962C8B-B14F-4D97-AF65-F5344CB8AC3E}">
        <p14:creationId xmlns:p14="http://schemas.microsoft.com/office/powerpoint/2010/main" val="3203672382"/>
      </p:ext>
    </p:extLst>
  </p:cSld>
  <p:clrMapOvr>
    <a:masterClrMapping/>
  </p:clrMapOvr>
  <p:timing>
    <p:tnLst>
      <p:par>
        <p:cTn id="1" dur="indefinite" restart="never" nodeType="tmRoot"/>
      </p:par>
    </p:tn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664784" y="1085851"/>
            <a:ext cx="4076211" cy="883832"/>
          </a:xfrm>
          <a:prstGeom prst="rect">
            <a:avLst/>
          </a:prstGeom>
        </p:spPr>
        <p:txBody>
          <a:bodyPr>
            <a:noAutofit/>
          </a:bodyPr>
          <a:lstStyle>
            <a:lvl1pPr marL="0" indent="0">
              <a:buNone/>
              <a:defRPr sz="3001" b="0" cap="none" baseline="0">
                <a:gradFill>
                  <a:gsLst>
                    <a:gs pos="100000">
                      <a:schemeClr val="tx2"/>
                    </a:gs>
                    <a:gs pos="0">
                      <a:schemeClr val="tx2"/>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9" name="Content Placeholder 5"/>
          <p:cNvSpPr>
            <a:spLocks noGrp="1"/>
          </p:cNvSpPr>
          <p:nvPr>
            <p:ph sz="quarter" idx="13"/>
          </p:nvPr>
        </p:nvSpPr>
        <p:spPr>
          <a:xfrm>
            <a:off x="4664784" y="2051239"/>
            <a:ext cx="4084187" cy="457049"/>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4486252" cy="5143500"/>
          </a:xfrm>
        </p:spPr>
        <p:txBody>
          <a:bodyPr lIns="182880" anchor="ctr"/>
          <a:lstStyle>
            <a:lvl1pPr marL="0" indent="0" algn="l">
              <a:buNone/>
              <a:defRPr/>
            </a:lvl1pPr>
          </a:lstStyle>
          <a:p>
            <a:r>
              <a:rPr lang="en-US" dirty="0" smtClean="0"/>
              <a:t>Click to insert photo.</a:t>
            </a:r>
            <a:endParaRPr lang="en-US" dirty="0"/>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4665973"/>
            <a:ext cx="1397960" cy="431984"/>
          </a:xfrm>
          <a:prstGeom prst="rect">
            <a:avLst/>
          </a:prstGeom>
        </p:spPr>
      </p:pic>
    </p:spTree>
    <p:extLst>
      <p:ext uri="{BB962C8B-B14F-4D97-AF65-F5344CB8AC3E}">
        <p14:creationId xmlns:p14="http://schemas.microsoft.com/office/powerpoint/2010/main" val="2109864684"/>
      </p:ext>
    </p:extLst>
  </p:cSld>
  <p:clrMapOvr>
    <a:masterClrMapping/>
  </p:clrMapOvr>
  <p:timing>
    <p:tnLst>
      <p:par>
        <p:cTn id="1" dur="indefinite" restart="never" nodeType="tmRoot"/>
      </p:par>
    </p:tnLst>
  </p:timing>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7145" y="0"/>
            <a:ext cx="4491017" cy="51435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390627" y="1085851"/>
            <a:ext cx="3925323" cy="1246495"/>
          </a:xfrm>
          <a:prstGeom prst="rect">
            <a:avLst/>
          </a:prstGeom>
        </p:spPr>
        <p:txBody>
          <a:bodyPr>
            <a:noAutofit/>
          </a:bodyPr>
          <a:lstStyle>
            <a:lvl1pPr marL="0" indent="0">
              <a:buNone/>
              <a:defRPr sz="3001" b="0" cap="none" baseline="0">
                <a:gradFill>
                  <a:gsLst>
                    <a:gs pos="100000">
                      <a:schemeClr val="bg1"/>
                    </a:gs>
                    <a:gs pos="0">
                      <a:schemeClr val="bg1"/>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6" name="Content Placeholder 5"/>
          <p:cNvSpPr>
            <a:spLocks noGrp="1"/>
          </p:cNvSpPr>
          <p:nvPr>
            <p:ph sz="quarter" idx="4"/>
          </p:nvPr>
        </p:nvSpPr>
        <p:spPr>
          <a:xfrm>
            <a:off x="4642321" y="1261429"/>
            <a:ext cx="4114627" cy="249299"/>
          </a:xfrm>
          <a:prstGeom prst="rect">
            <a:avLst/>
          </a:prstGeom>
        </p:spPr>
        <p:txBody>
          <a:bodyPr>
            <a:noAutofit/>
          </a:bodyPr>
          <a:lstStyle>
            <a:lvl1pPr marL="0" indent="0">
              <a:spcBef>
                <a:spcPts val="900"/>
              </a:spcBef>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4665973"/>
            <a:ext cx="1397960" cy="431984"/>
          </a:xfrm>
          <a:prstGeom prst="rect">
            <a:avLst/>
          </a:prstGeom>
        </p:spPr>
      </p:pic>
    </p:spTree>
    <p:extLst>
      <p:ext uri="{BB962C8B-B14F-4D97-AF65-F5344CB8AC3E}">
        <p14:creationId xmlns:p14="http://schemas.microsoft.com/office/powerpoint/2010/main" val="1376021655"/>
      </p:ext>
    </p:extLst>
  </p:cSld>
  <p:clrMapOvr>
    <a:masterClrMapping/>
  </p:clrMapOvr>
  <p:timing>
    <p:tnLst>
      <p:par>
        <p:cTn id="1" dur="indefinite" restart="never" nodeType="tmRoot"/>
      </p:par>
    </p:tn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4657748" y="0"/>
            <a:ext cx="4486252" cy="5143500"/>
          </a:xfrm>
        </p:spPr>
        <p:txBody>
          <a:bodyPr lIns="182880" anchor="ctr"/>
          <a:lstStyle>
            <a:lvl1pPr marL="0" indent="0" algn="l">
              <a:buNone/>
              <a:defRPr/>
            </a:lvl1pPr>
          </a:lstStyle>
          <a:p>
            <a:r>
              <a:rPr lang="en-US" dirty="0" smtClean="0"/>
              <a:t>Click to insert photo.</a:t>
            </a:r>
            <a:endParaRPr lang="en-US" dirty="0"/>
          </a:p>
        </p:txBody>
      </p:sp>
      <p:sp>
        <p:nvSpPr>
          <p:cNvPr id="7" name="Rectangle 6"/>
          <p:cNvSpPr/>
          <p:nvPr userDrawn="1"/>
        </p:nvSpPr>
        <p:spPr bwMode="white">
          <a:xfrm>
            <a:off x="0" y="0"/>
            <a:ext cx="4666084" cy="51435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390627" y="1085851"/>
            <a:ext cx="4076211" cy="883832"/>
          </a:xfrm>
          <a:prstGeom prst="rect">
            <a:avLst/>
          </a:prstGeom>
        </p:spPr>
        <p:txBody>
          <a:bodyPr>
            <a:noAutofit/>
          </a:bodyPr>
          <a:lstStyle>
            <a:lvl1pPr marL="0" indent="0">
              <a:buNone/>
              <a:defRPr sz="3001" b="0" cap="none" baseline="0">
                <a:gradFill>
                  <a:gsLst>
                    <a:gs pos="100000">
                      <a:schemeClr val="bg1"/>
                    </a:gs>
                    <a:gs pos="0">
                      <a:schemeClr val="bg1"/>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9" name="Content Placeholder 5"/>
          <p:cNvSpPr>
            <a:spLocks noGrp="1"/>
          </p:cNvSpPr>
          <p:nvPr>
            <p:ph sz="quarter" idx="13"/>
          </p:nvPr>
        </p:nvSpPr>
        <p:spPr>
          <a:xfrm>
            <a:off x="390628" y="2051239"/>
            <a:ext cx="4084187" cy="457049"/>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1"/>
                    </a:gs>
                    <a:gs pos="0">
                      <a:schemeClr val="bg1"/>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4665973"/>
            <a:ext cx="1397960" cy="431984"/>
          </a:xfrm>
          <a:prstGeom prst="rect">
            <a:avLst/>
          </a:prstGeom>
        </p:spPr>
      </p:pic>
    </p:spTree>
    <p:extLst>
      <p:ext uri="{BB962C8B-B14F-4D97-AF65-F5344CB8AC3E}">
        <p14:creationId xmlns:p14="http://schemas.microsoft.com/office/powerpoint/2010/main" val="1476029220"/>
      </p:ext>
    </p:extLst>
  </p:cSld>
  <p:clrMapOvr>
    <a:masterClrMapping/>
  </p:clrMapOvr>
  <p:timing>
    <p:tnLst>
      <p:par>
        <p:cTn id="1" dur="indefinite" restart="never" nodeType="tmRoot"/>
      </p:par>
    </p:tnLst>
  </p:timing>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4476726" y="0"/>
            <a:ext cx="4667274" cy="51435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4664784" y="1085851"/>
            <a:ext cx="4076211" cy="883832"/>
          </a:xfrm>
          <a:prstGeom prst="rect">
            <a:avLst/>
          </a:prstGeom>
        </p:spPr>
        <p:txBody>
          <a:bodyPr>
            <a:noAutofit/>
          </a:bodyPr>
          <a:lstStyle>
            <a:lvl1pPr marL="0" indent="0">
              <a:buNone/>
              <a:defRPr sz="3001" b="0" cap="none" baseline="0">
                <a:gradFill>
                  <a:gsLst>
                    <a:gs pos="100000">
                      <a:schemeClr val="bg1"/>
                    </a:gs>
                    <a:gs pos="0">
                      <a:schemeClr val="bg1"/>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9" name="Content Placeholder 5"/>
          <p:cNvSpPr>
            <a:spLocks noGrp="1"/>
          </p:cNvSpPr>
          <p:nvPr>
            <p:ph sz="quarter" idx="13"/>
          </p:nvPr>
        </p:nvSpPr>
        <p:spPr>
          <a:xfrm>
            <a:off x="4664784" y="2051239"/>
            <a:ext cx="4084187" cy="457049"/>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1"/>
                    </a:gs>
                    <a:gs pos="0">
                      <a:schemeClr val="bg1"/>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4486252" cy="51435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77284" y="4500395"/>
            <a:ext cx="1682813" cy="533119"/>
          </a:xfrm>
          <a:prstGeom prst="rect">
            <a:avLst/>
          </a:prstGeom>
        </p:spPr>
      </p:pic>
    </p:spTree>
    <p:extLst>
      <p:ext uri="{BB962C8B-B14F-4D97-AF65-F5344CB8AC3E}">
        <p14:creationId xmlns:p14="http://schemas.microsoft.com/office/powerpoint/2010/main" val="1913197125"/>
      </p:ext>
    </p:extLst>
  </p:cSld>
  <p:clrMapOvr>
    <a:masterClrMapping/>
  </p:clrMapOvr>
  <p:timing>
    <p:tnLst>
      <p:par>
        <p:cTn id="1" dur="indefinite" restart="never" nodeType="tmRoot"/>
      </p:par>
    </p:tnLst>
  </p:timing>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642937"/>
            <a:ext cx="9144000" cy="384333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390627" y="1018541"/>
            <a:ext cx="8366320" cy="2147305"/>
          </a:xfrm>
          <a:prstGeom prst="rect">
            <a:avLst/>
          </a:prstGeom>
        </p:spPr>
        <p:txBody>
          <a:bodyPr>
            <a:normAutofit/>
          </a:bodyPr>
          <a:lstStyle>
            <a:lvl1pPr marL="0" indent="0">
              <a:lnSpc>
                <a:spcPct val="90000"/>
              </a:lnSpc>
              <a:buNone/>
              <a:defRPr sz="4801">
                <a:gradFill>
                  <a:gsLst>
                    <a:gs pos="100000">
                      <a:schemeClr val="bg1"/>
                    </a:gs>
                    <a:gs pos="0">
                      <a:schemeClr val="bg1"/>
                    </a:gs>
                  </a:gsLst>
                  <a:lin ang="5400000" scaled="0"/>
                </a:gradFill>
                <a:latin typeface="+mj-lt"/>
              </a:defRPr>
            </a:lvl1pPr>
            <a:lvl2pPr>
              <a:defRPr sz="4801">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390627" y="4799668"/>
            <a:ext cx="420624" cy="164592"/>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sp>
        <p:nvSpPr>
          <p:cNvPr id="11" name="Content Placeholder 4"/>
          <p:cNvSpPr>
            <a:spLocks noGrp="1"/>
          </p:cNvSpPr>
          <p:nvPr>
            <p:ph sz="quarter" idx="13"/>
          </p:nvPr>
        </p:nvSpPr>
        <p:spPr>
          <a:xfrm>
            <a:off x="390627" y="3257551"/>
            <a:ext cx="8366320" cy="353060"/>
          </a:xfrm>
          <a:prstGeom prst="rect">
            <a:avLst/>
          </a:prstGeom>
        </p:spPr>
        <p:txBody>
          <a:bodyPr>
            <a:normAutofit/>
          </a:bodyPr>
          <a:lstStyle>
            <a:lvl1pPr marL="0" indent="0">
              <a:lnSpc>
                <a:spcPct val="90000"/>
              </a:lnSpc>
              <a:buNone/>
              <a:defRPr sz="2701">
                <a:gradFill>
                  <a:gsLst>
                    <a:gs pos="100000">
                      <a:schemeClr val="bg1"/>
                    </a:gs>
                    <a:gs pos="0">
                      <a:schemeClr val="bg1"/>
                    </a:gs>
                  </a:gsLst>
                  <a:lin ang="5400000" scaled="0"/>
                </a:gradFill>
                <a:latin typeface="+mj-lt"/>
              </a:defRPr>
            </a:lvl1pPr>
            <a:lvl2pPr>
              <a:defRPr sz="4801">
                <a:solidFill>
                  <a:schemeClr val="tx2"/>
                </a:solidFill>
                <a:latin typeface="+mn-lt"/>
              </a:defRPr>
            </a:lvl2pPr>
          </a:lstStyle>
          <a:p>
            <a:pPr lvl="0"/>
            <a:r>
              <a:rPr lang="en-US" smtClean="0"/>
              <a:t>Click to edit Master text styles</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4665973"/>
            <a:ext cx="1397960" cy="431984"/>
          </a:xfrm>
          <a:prstGeom prst="rect">
            <a:avLst/>
          </a:prstGeom>
        </p:spPr>
      </p:pic>
    </p:spTree>
    <p:extLst>
      <p:ext uri="{BB962C8B-B14F-4D97-AF65-F5344CB8AC3E}">
        <p14:creationId xmlns:p14="http://schemas.microsoft.com/office/powerpoint/2010/main" val="235714814"/>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390627" y="4799668"/>
            <a:ext cx="420624" cy="164592"/>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4665973"/>
            <a:ext cx="1397960" cy="431984"/>
          </a:xfrm>
          <a:prstGeom prst="rect">
            <a:avLst/>
          </a:prstGeom>
        </p:spPr>
      </p:pic>
    </p:spTree>
    <p:extLst>
      <p:ext uri="{BB962C8B-B14F-4D97-AF65-F5344CB8AC3E}">
        <p14:creationId xmlns:p14="http://schemas.microsoft.com/office/powerpoint/2010/main" val="2946717546"/>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31915933"/>
      </p:ext>
    </p:extLst>
  </p:cSld>
  <p:clrMapOvr>
    <a:masterClrMapping/>
  </p:clrMapOvr>
  <p:transition>
    <p:fade/>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866955"/>
            <a:ext cx="9144000" cy="4276545"/>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388840" y="1085851"/>
            <a:ext cx="8366320" cy="1491178"/>
          </a:xfrm>
        </p:spPr>
        <p:txBody>
          <a:bodyPr/>
          <a:lstStyle>
            <a:lvl1pPr marL="0" indent="0">
              <a:lnSpc>
                <a:spcPct val="95000"/>
              </a:lnSpc>
              <a:buNone/>
              <a:defRPr sz="2401">
                <a:gradFill>
                  <a:gsLst>
                    <a:gs pos="1250">
                      <a:srgbClr val="000000"/>
                    </a:gs>
                    <a:gs pos="100000">
                      <a:srgbClr val="000000"/>
                    </a:gs>
                  </a:gsLst>
                  <a:lin ang="5400000" scaled="0"/>
                </a:gradFill>
                <a:latin typeface="Consolas" pitchFamily="49" charset="0"/>
                <a:cs typeface="Consolas" pitchFamily="49" charset="0"/>
              </a:defRPr>
            </a:lvl1pPr>
            <a:lvl2pPr marL="254862"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429931"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599044"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772922"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35710629"/>
      </p:ext>
    </p:extLst>
  </p:cSld>
  <p:clrMapOvr>
    <a:masterClrMapping/>
  </p:clrMapOvr>
  <p:transition>
    <p:fade/>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390627" y="171451"/>
            <a:ext cx="8366320" cy="498598"/>
          </a:xfrm>
        </p:spPr>
        <p:txBody>
          <a:bodyPr/>
          <a:lstStyle>
            <a:lvl1pPr>
              <a:defRPr sz="3601"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389436" y="1085849"/>
            <a:ext cx="8363938" cy="1532727"/>
          </a:xfrm>
          <a:prstGeom prst="rect">
            <a:avLst/>
          </a:prstGeom>
        </p:spPr>
        <p:txBody>
          <a:bodyPr/>
          <a:lstStyle>
            <a:lvl1pPr marL="257244" indent="-257244">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471613" indent="-21437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685983" indent="-21437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857479" indent="-171496">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028974" indent="-171496">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2" y="4679158"/>
            <a:ext cx="9144001" cy="464344"/>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2701" spc="-38"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1875680385"/>
      </p:ext>
    </p:extLst>
  </p:cSld>
  <p:clrMapOvr>
    <a:masterClrMapping/>
  </p:clrMapOvr>
  <p:transition>
    <p:fade/>
  </p:transition>
  <p:timing>
    <p:tnLst>
      <p:par>
        <p:cTn id="1" dur="indefinite" restart="never" nodeType="tmRoot"/>
      </p:par>
    </p:tnLst>
  </p:timing>
</p:sldLayout>
</file>

<file path=ppt/slideLayouts/slideLayout83.xml><?xml version="1.0" encoding="utf-8"?>
<p:sldLayout xmlns:a="http://schemas.openxmlformats.org/drawingml/2006/main" xmlns:r="http://schemas.openxmlformats.org/officeDocument/2006/relationships" xmlns:p="http://schemas.openxmlformats.org/presentationml/2006/main" userDrawn="1">
  <p:cSld name="Title and Content">
    <p:bg>
      <p:bgPr>
        <a:blipFill rotWithShape="1">
          <a:blip r:embed="rId2" cstate="prin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2" y="1178723"/>
            <a:ext cx="8494713" cy="1964432"/>
          </a:xfrm>
          <a:prstGeom prst="rect">
            <a:avLst/>
          </a:prstGeom>
          <a:noFill/>
        </p:spPr>
        <p:txBody>
          <a:bodyPr wrap="square" rtlCol="0">
            <a:spAutoFit/>
          </a:bodyPr>
          <a:lstStyle>
            <a:lvl1pPr algn="l" defTabSz="685955" rtl="0" fontAlgn="auto">
              <a:lnSpc>
                <a:spcPct val="90000"/>
              </a:lnSpc>
              <a:spcBef>
                <a:spcPct val="20000"/>
              </a:spcBef>
              <a:spcAft>
                <a:spcPts val="0"/>
              </a:spcAft>
              <a:buSzPct val="90000"/>
              <a:buFontTx/>
              <a:buBlip>
                <a:blip r:embed="rId3"/>
              </a:buBlip>
              <a:defRPr lang="en-US" sz="2401" kern="1200" dirty="0" smtClean="0">
                <a:solidFill>
                  <a:schemeClr val="bg2">
                    <a:lumMod val="75000"/>
                    <a:lumOff val="25000"/>
                  </a:schemeClr>
                </a:solidFill>
                <a:latin typeface="Segoe"/>
                <a:ea typeface="+mn-ea"/>
                <a:cs typeface="+mn-cs"/>
              </a:defRPr>
            </a:lvl1pPr>
            <a:lvl2pPr algn="l" defTabSz="685955" rtl="0" fontAlgn="auto">
              <a:lnSpc>
                <a:spcPct val="90000"/>
              </a:lnSpc>
              <a:spcBef>
                <a:spcPct val="20000"/>
              </a:spcBef>
              <a:spcAft>
                <a:spcPts val="0"/>
              </a:spcAft>
              <a:buSzPct val="90000"/>
              <a:buFontTx/>
              <a:buBlip>
                <a:blip r:embed="rId4"/>
              </a:buBlip>
              <a:defRPr lang="en-US" sz="2401" kern="1200" dirty="0" smtClean="0">
                <a:solidFill>
                  <a:schemeClr val="bg2">
                    <a:lumMod val="75000"/>
                    <a:lumOff val="25000"/>
                  </a:schemeClr>
                </a:solidFill>
                <a:latin typeface="Segoe"/>
                <a:ea typeface="+mn-ea"/>
                <a:cs typeface="+mn-cs"/>
              </a:defRPr>
            </a:lvl2pPr>
            <a:lvl3pPr algn="l" defTabSz="685955" rtl="0" fontAlgn="auto">
              <a:lnSpc>
                <a:spcPct val="90000"/>
              </a:lnSpc>
              <a:spcBef>
                <a:spcPct val="20000"/>
              </a:spcBef>
              <a:spcAft>
                <a:spcPts val="0"/>
              </a:spcAft>
              <a:buSzPct val="90000"/>
              <a:defRPr lang="en-US" sz="2401" kern="1200" dirty="0" smtClean="0">
                <a:solidFill>
                  <a:schemeClr val="bg2">
                    <a:lumMod val="75000"/>
                    <a:lumOff val="25000"/>
                  </a:schemeClr>
                </a:solidFill>
                <a:latin typeface="Segoe"/>
                <a:ea typeface="+mn-ea"/>
                <a:cs typeface="+mn-cs"/>
              </a:defRPr>
            </a:lvl3pPr>
            <a:lvl4pPr algn="l" defTabSz="685955" rtl="0" fontAlgn="auto">
              <a:lnSpc>
                <a:spcPct val="90000"/>
              </a:lnSpc>
              <a:spcBef>
                <a:spcPct val="20000"/>
              </a:spcBef>
              <a:spcAft>
                <a:spcPts val="0"/>
              </a:spcAft>
              <a:buSzPct val="90000"/>
              <a:defRPr lang="en-US" sz="2401" kern="1200" dirty="0" smtClean="0">
                <a:solidFill>
                  <a:schemeClr val="bg2">
                    <a:lumMod val="75000"/>
                    <a:lumOff val="25000"/>
                  </a:schemeClr>
                </a:solidFill>
                <a:latin typeface="Segoe"/>
                <a:ea typeface="+mn-ea"/>
                <a:cs typeface="+mn-cs"/>
              </a:defRPr>
            </a:lvl4pPr>
            <a:lvl5pPr algn="l" defTabSz="685955" rtl="0" fontAlgn="auto">
              <a:lnSpc>
                <a:spcPct val="90000"/>
              </a:lnSpc>
              <a:spcBef>
                <a:spcPct val="20000"/>
              </a:spcBef>
              <a:spcAft>
                <a:spcPts val="0"/>
              </a:spcAft>
              <a:buSzPct val="90000"/>
              <a:defRPr lang="en-US" sz="2401" kern="1200" dirty="0">
                <a:solidFill>
                  <a:schemeClr val="bg2">
                    <a:lumMod val="75000"/>
                    <a:lumOff val="25000"/>
                  </a:schemeClr>
                </a:solidFill>
                <a:latin typeface="Segoe"/>
                <a:ea typeface="+mn-ea"/>
                <a:cs typeface="+mn-cs"/>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8" name="Picture 7" descr="msllogo.png"/>
          <p:cNvPicPr>
            <a:picLocks noChangeAspect="1"/>
          </p:cNvPicPr>
          <p:nvPr userDrawn="1"/>
        </p:nvPicPr>
        <p:blipFill>
          <a:blip r:embed="rId5" cstate="print"/>
          <a:stretch>
            <a:fillRect/>
          </a:stretch>
        </p:blipFill>
        <p:spPr>
          <a:xfrm>
            <a:off x="6731001" y="4787688"/>
            <a:ext cx="2053296" cy="247085"/>
          </a:xfrm>
          <a:prstGeom prst="rect">
            <a:avLst/>
          </a:prstGeom>
        </p:spPr>
      </p:pic>
      <p:sp>
        <p:nvSpPr>
          <p:cNvPr id="6" name="Title 1"/>
          <p:cNvSpPr>
            <a:spLocks noGrp="1"/>
          </p:cNvSpPr>
          <p:nvPr>
            <p:ph type="title"/>
          </p:nvPr>
        </p:nvSpPr>
        <p:spPr>
          <a:xfrm>
            <a:off x="381000" y="387229"/>
            <a:ext cx="7562850" cy="392569"/>
          </a:xfrm>
          <a:prstGeom prst="rect">
            <a:avLst/>
          </a:prstGeom>
          <a:noFill/>
        </p:spPr>
        <p:txBody>
          <a:bodyPr wrap="square" rtlCol="0" anchor="t">
            <a:spAutoFit/>
          </a:bodyPr>
          <a:lstStyle>
            <a:lvl1pPr marL="0" marR="0" indent="0" algn="l" defTabSz="685983" rtl="0" eaLnBrk="1" fontAlgn="base" latinLnBrk="0" hangingPunct="1">
              <a:lnSpc>
                <a:spcPct val="100000"/>
              </a:lnSpc>
              <a:spcBef>
                <a:spcPct val="0"/>
              </a:spcBef>
              <a:spcAft>
                <a:spcPct val="0"/>
              </a:spcAft>
              <a:buClrTx/>
              <a:buSzTx/>
              <a:buFontTx/>
              <a:buNone/>
              <a:tabLst/>
              <a:defRPr kumimoji="0" lang="en-US" sz="2551" b="1" i="0" u="none" strike="noStrike" kern="1200" cap="all" spc="75" normalizeH="0" baseline="0" noProof="0" dirty="0">
                <a:ln w="3175">
                  <a:noFill/>
                </a:ln>
                <a:solidFill>
                  <a:srgbClr val="002A48"/>
                </a:solidFill>
                <a:effectLst>
                  <a:outerShdw blurRad="50800" dist="38100" dir="2700000" algn="tl" rotWithShape="0">
                    <a:srgbClr val="000000">
                      <a:alpha val="38000"/>
                    </a:srgbClr>
                  </a:outerShdw>
                </a:effectLst>
                <a:uLnTx/>
                <a:uFillTx/>
                <a:latin typeface="Segoe"/>
                <a:ea typeface="+mj-ea"/>
                <a:cs typeface="Segoe"/>
              </a:defRPr>
            </a:lvl1pPr>
          </a:lstStyle>
          <a:p>
            <a:r>
              <a:rPr lang="en-US" dirty="0" smtClean="0"/>
              <a:t>Click to edit Master title</a:t>
            </a:r>
            <a:endParaRPr lang="en-US" dirty="0"/>
          </a:p>
        </p:txBody>
      </p:sp>
      <p:sp>
        <p:nvSpPr>
          <p:cNvPr id="10" name="Text Placeholder 2"/>
          <p:cNvSpPr>
            <a:spLocks noGrp="1"/>
          </p:cNvSpPr>
          <p:nvPr>
            <p:ph type="body" idx="10"/>
          </p:nvPr>
        </p:nvSpPr>
        <p:spPr>
          <a:xfrm>
            <a:off x="388939" y="758429"/>
            <a:ext cx="7554912" cy="190437"/>
          </a:xfrm>
          <a:prstGeom prst="rect">
            <a:avLst/>
          </a:prstGeom>
          <a:noFill/>
        </p:spPr>
        <p:txBody>
          <a:bodyPr wrap="square" rtlCol="0">
            <a:spAutoFit/>
          </a:bodyPr>
          <a:lstStyle>
            <a:lvl1pPr marL="0" indent="0" algn="l" rtl="0" fontAlgn="base">
              <a:spcBef>
                <a:spcPct val="0"/>
              </a:spcBef>
              <a:spcAft>
                <a:spcPct val="0"/>
              </a:spcAft>
              <a:buNone/>
              <a:defRPr lang="en-US" sz="1350" kern="1200" dirty="0" smtClean="0">
                <a:solidFill>
                  <a:schemeClr val="bg2">
                    <a:lumMod val="65000"/>
                    <a:lumOff val="35000"/>
                  </a:schemeClr>
                </a:solidFill>
                <a:latin typeface="Segoe Semibold" pitchFamily="-128" charset="0"/>
                <a:ea typeface="+mn-ea"/>
                <a:cs typeface="+mn-cs"/>
              </a:defRPr>
            </a:lvl1pPr>
            <a:lvl2pPr marL="342991" indent="0">
              <a:buNone/>
              <a:defRPr sz="1350"/>
            </a:lvl2pPr>
            <a:lvl3pPr marL="685983" indent="0">
              <a:buNone/>
              <a:defRPr sz="1200"/>
            </a:lvl3pPr>
            <a:lvl4pPr marL="1028974" indent="0">
              <a:buNone/>
              <a:defRPr sz="1050"/>
            </a:lvl4pPr>
            <a:lvl5pPr marL="1371966" indent="0">
              <a:buNone/>
              <a:defRPr sz="1050"/>
            </a:lvl5pPr>
            <a:lvl6pPr marL="1714957" indent="0">
              <a:buNone/>
              <a:defRPr sz="1050"/>
            </a:lvl6pPr>
            <a:lvl7pPr marL="2057949" indent="0">
              <a:buNone/>
              <a:defRPr sz="1050"/>
            </a:lvl7pPr>
            <a:lvl8pPr marL="2400940" indent="0">
              <a:buNone/>
              <a:defRPr sz="1050"/>
            </a:lvl8pPr>
            <a:lvl9pPr marL="2743932" indent="0">
              <a:buNone/>
              <a:defRPr sz="1050"/>
            </a:lvl9pPr>
          </a:lstStyle>
          <a:p>
            <a:pPr lvl="0"/>
            <a:r>
              <a:rPr lang="en-US" dirty="0" smtClean="0"/>
              <a:t>Click to edit Master text styles</a:t>
            </a:r>
          </a:p>
        </p:txBody>
      </p:sp>
    </p:spTree>
    <p:extLst>
      <p:ext uri="{BB962C8B-B14F-4D97-AF65-F5344CB8AC3E}">
        <p14:creationId xmlns:p14="http://schemas.microsoft.com/office/powerpoint/2010/main" val="1867967663"/>
      </p:ext>
    </p:extLst>
  </p:cSld>
  <p:clrMapOvr>
    <a:masterClrMapping/>
  </p:clrMapOvr>
  <p:transition>
    <p:fade/>
  </p:transition>
</p:sldLayout>
</file>

<file path=ppt/slideLayouts/slideLayout84.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284560" y="1063231"/>
            <a:ext cx="8643938" cy="3945731"/>
          </a:xfrm>
          <a:prstGeom prst="rect">
            <a:avLst/>
          </a:prstGeom>
        </p:spPr>
        <p:txBody>
          <a:bodyPr/>
          <a:lstStyle>
            <a:lvl1pPr>
              <a:spcBef>
                <a:spcPts val="105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207296019"/>
      </p:ext>
    </p:extLst>
  </p:cSld>
  <p:clrMapOvr>
    <a:masterClrMapping/>
  </p:clrMapOvr>
  <p:timing>
    <p:tnLst>
      <p:par>
        <p:cTn id="1" dur="indefinite" restart="never" nodeType="tmRoot"/>
      </p:par>
    </p:tnLst>
  </p:timing>
</p:sldLayout>
</file>

<file path=ppt/slideLayouts/slideLayout85.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284560" y="1063231"/>
            <a:ext cx="8643938" cy="3945731"/>
          </a:xfrm>
          <a:prstGeom prst="rect">
            <a:avLst/>
          </a:prstGeom>
        </p:spPr>
        <p:txBody>
          <a:bodyPr/>
          <a:lstStyle>
            <a:lvl1pPr>
              <a:spcBef>
                <a:spcPts val="105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091739417"/>
      </p:ext>
    </p:extLst>
  </p:cSld>
  <p:clrMapOvr>
    <a:masterClrMapping/>
  </p:clrMapOvr>
  <p:timing>
    <p:tnLst>
      <p:par>
        <p:cTn id="1" dur="indefinite" restart="never" nodeType="tmRoot"/>
      </p:par>
    </p:tnLst>
  </p:timing>
</p:sldLayout>
</file>

<file path=ppt/slideLayouts/slideLayout86.xml><?xml version="1.0" encoding="utf-8"?>
<p:sldLayout xmlns:a="http://schemas.openxmlformats.org/drawingml/2006/main" xmlns:r="http://schemas.openxmlformats.org/officeDocument/2006/relationships" xmlns:p="http://schemas.openxmlformats.org/presentationml/2006/main" userDrawn="1">
  <p:cSld name="Blank Slide Cyan">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35567747"/>
      </p:ext>
    </p:extLst>
  </p:cSld>
  <p:clrMapOvr>
    <a:masterClrMapping/>
  </p:clrMapOvr>
  <p:transition>
    <p:fade/>
  </p:transition>
</p:sldLayout>
</file>

<file path=ppt/slideLayouts/slideLayout87.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3" name="Title 2"/>
          <p:cNvSpPr>
            <a:spLocks noGrp="1"/>
          </p:cNvSpPr>
          <p:nvPr>
            <p:ph type="title"/>
          </p:nvPr>
        </p:nvSpPr>
        <p:spPr>
          <a:xfrm>
            <a:off x="389436" y="171451"/>
            <a:ext cx="8363938" cy="560923"/>
          </a:xfrm>
          <a:prstGeom prst="rect">
            <a:avLst/>
          </a:prstGeom>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284560" y="1041170"/>
            <a:ext cx="8643938" cy="3967791"/>
          </a:xfrm>
          <a:prstGeom prst="rect">
            <a:avLst/>
          </a:prstGeom>
        </p:spPr>
        <p:txBody>
          <a:bodyPr/>
          <a:lstStyle>
            <a:lvl1pPr>
              <a:spcBef>
                <a:spcPts val="105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92161178"/>
      </p:ext>
    </p:extLst>
  </p:cSld>
  <p:clrMapOvr>
    <a:masterClrMapping/>
  </p:clrMapOvr>
  <p:timing>
    <p:tnLst>
      <p:par>
        <p:cTn id="1" dur="indefinite" restart="never" nodeType="tmRoot"/>
      </p:par>
    </p:tnLst>
  </p:timing>
</p:sldLayout>
</file>

<file path=ppt/slideLayouts/slideLayout88.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6554050" y="2013789"/>
            <a:ext cx="1680918" cy="1766503"/>
          </a:xfrm>
          <a:prstGeom prst="rect">
            <a:avLst/>
          </a:prstGeom>
        </p:spPr>
        <p:txBody>
          <a:bodyPr vert="horz" lIns="68557" tIns="34279" rIns="68557" bIns="34279"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350" dirty="0" smtClean="0"/>
              <a:t>Click to edit Master subtitle style</a:t>
            </a:r>
            <a:endParaRPr lang="en-US" sz="1350" dirty="0"/>
          </a:p>
        </p:txBody>
      </p:sp>
      <p:sp>
        <p:nvSpPr>
          <p:cNvPr id="13" name="Title 1"/>
          <p:cNvSpPr txBox="1">
            <a:spLocks/>
          </p:cNvSpPr>
          <p:nvPr userDrawn="1"/>
        </p:nvSpPr>
        <p:spPr>
          <a:xfrm>
            <a:off x="144954" y="2532264"/>
            <a:ext cx="6307400" cy="1269463"/>
          </a:xfrm>
          <a:prstGeom prst="rect">
            <a:avLst/>
          </a:prstGeom>
          <a:solidFill>
            <a:srgbClr val="82BF36"/>
          </a:solidFill>
          <a:effectLst/>
        </p:spPr>
        <p:txBody>
          <a:bodyPr vert="horz" lIns="102870" tIns="102870" rIns="68557" bIns="10287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3000" dirty="0"/>
          </a:p>
        </p:txBody>
      </p:sp>
      <p:sp>
        <p:nvSpPr>
          <p:cNvPr id="14" name="top right small rectangle"/>
          <p:cNvSpPr/>
          <p:nvPr userDrawn="1"/>
        </p:nvSpPr>
        <p:spPr bwMode="auto">
          <a:xfrm>
            <a:off x="6512093" y="2531225"/>
            <a:ext cx="2443064" cy="127074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68553" tIns="34277" rIns="68553" bIns="34277" numCol="1" rtlCol="0" anchor="ctr" anchorCtr="0" compatLnSpc="1">
            <a:prstTxWarp prst="textNoShape">
              <a:avLst/>
            </a:prstTxWarp>
          </a:bodyPr>
          <a:lstStyle/>
          <a:p>
            <a:pPr algn="ctr" defTabSz="685341" fontAlgn="base">
              <a:spcBef>
                <a:spcPct val="0"/>
              </a:spcBef>
              <a:spcAft>
                <a:spcPct val="0"/>
              </a:spcAft>
            </a:pPr>
            <a:endParaRPr lang="en-US" sz="165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8386318" y="3616050"/>
            <a:ext cx="555260" cy="164240"/>
          </a:xfrm>
          <a:prstGeom prst="rect">
            <a:avLst/>
          </a:prstGeom>
        </p:spPr>
      </p:pic>
      <p:sp>
        <p:nvSpPr>
          <p:cNvPr id="16" name="Text Placeholder 10"/>
          <p:cNvSpPr>
            <a:spLocks noGrp="1"/>
          </p:cNvSpPr>
          <p:nvPr>
            <p:ph type="body" sz="quarter" idx="10" hasCustomPrompt="1"/>
          </p:nvPr>
        </p:nvSpPr>
        <p:spPr>
          <a:xfrm>
            <a:off x="219077" y="2599805"/>
            <a:ext cx="6161847" cy="1114143"/>
          </a:xfrm>
          <a:prstGeom prst="rect">
            <a:avLst/>
          </a:prstGeom>
        </p:spPr>
        <p:txBody>
          <a:bodyPr anchor="b" anchorCtr="0">
            <a:normAutofit/>
          </a:bodyPr>
          <a:lstStyle>
            <a:lvl1pPr marL="0" indent="0">
              <a:buNone/>
              <a:defRPr sz="27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44954" y="3849329"/>
            <a:ext cx="6307400" cy="1095584"/>
          </a:xfrm>
          <a:prstGeom prst="rect">
            <a:avLst/>
          </a:prstGeom>
        </p:spPr>
        <p:txBody>
          <a:bodyPr lIns="137160" tIns="137160" rIns="137160" bIns="137160" anchor="b" anchorCtr="0">
            <a:normAutofit/>
          </a:bodyPr>
          <a:lstStyle>
            <a:lvl1pPr marL="0" indent="0" algn="l" defTabSz="685539" rtl="0" eaLnBrk="1" latinLnBrk="0" hangingPunct="1">
              <a:lnSpc>
                <a:spcPct val="100000"/>
              </a:lnSpc>
              <a:spcBef>
                <a:spcPts val="0"/>
              </a:spcBef>
              <a:buSzPct val="90000"/>
              <a:buFont typeface="Arial" pitchFamily="34" charset="0"/>
              <a:buNone/>
              <a:defRPr lang="en-US" sz="18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342783" indent="0" algn="ctr">
              <a:buNone/>
              <a:defRPr>
                <a:solidFill>
                  <a:schemeClr val="tx1">
                    <a:tint val="75000"/>
                  </a:schemeClr>
                </a:solidFill>
              </a:defRPr>
            </a:lvl2pPr>
            <a:lvl3pPr marL="685566" indent="0" algn="ctr">
              <a:buNone/>
              <a:defRPr>
                <a:solidFill>
                  <a:schemeClr val="tx1">
                    <a:tint val="75000"/>
                  </a:schemeClr>
                </a:solidFill>
              </a:defRPr>
            </a:lvl3pPr>
            <a:lvl4pPr marL="1028350" indent="0" algn="ctr">
              <a:buNone/>
              <a:defRPr>
                <a:solidFill>
                  <a:schemeClr val="tx1">
                    <a:tint val="75000"/>
                  </a:schemeClr>
                </a:solidFill>
              </a:defRPr>
            </a:lvl4pPr>
            <a:lvl5pPr marL="1371134" indent="0" algn="ctr">
              <a:buNone/>
              <a:defRPr>
                <a:solidFill>
                  <a:schemeClr val="tx1">
                    <a:tint val="75000"/>
                  </a:schemeClr>
                </a:solidFill>
              </a:defRPr>
            </a:lvl5pPr>
            <a:lvl6pPr marL="1713917" indent="0" algn="ctr">
              <a:buNone/>
              <a:defRPr>
                <a:solidFill>
                  <a:schemeClr val="tx1">
                    <a:tint val="75000"/>
                  </a:schemeClr>
                </a:solidFill>
              </a:defRPr>
            </a:lvl6pPr>
            <a:lvl7pPr marL="2056700" indent="0" algn="ctr">
              <a:buNone/>
              <a:defRPr>
                <a:solidFill>
                  <a:schemeClr val="tx1">
                    <a:tint val="75000"/>
                  </a:schemeClr>
                </a:solidFill>
              </a:defRPr>
            </a:lvl7pPr>
            <a:lvl8pPr marL="2399483" indent="0" algn="ctr">
              <a:buNone/>
              <a:defRPr>
                <a:solidFill>
                  <a:schemeClr val="tx1">
                    <a:tint val="75000"/>
                  </a:schemeClr>
                </a:solidFill>
              </a:defRPr>
            </a:lvl8pPr>
            <a:lvl9pPr marL="2742269" indent="0" algn="ctr">
              <a:buNone/>
              <a:defRPr>
                <a:solidFill>
                  <a:schemeClr val="tx1">
                    <a:tint val="75000"/>
                  </a:schemeClr>
                </a:solidFill>
              </a:defRPr>
            </a:lvl9pPr>
          </a:lstStyle>
          <a:p>
            <a:r>
              <a:rPr lang="en-US" dirty="0" smtClean="0"/>
              <a:t>Click to edit Master subtitle style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44953" y="123133"/>
            <a:ext cx="1563312" cy="625325"/>
          </a:xfrm>
          <a:prstGeom prst="rect">
            <a:avLst/>
          </a:prstGeom>
        </p:spPr>
      </p:pic>
    </p:spTree>
    <p:extLst>
      <p:ext uri="{BB962C8B-B14F-4D97-AF65-F5344CB8AC3E}">
        <p14:creationId xmlns:p14="http://schemas.microsoft.com/office/powerpoint/2010/main" val="513538241"/>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type="obj">
  <p:cSld name="4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60375" y="1"/>
            <a:ext cx="7773988" cy="556022"/>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8788" y="744141"/>
            <a:ext cx="7751762" cy="3289697"/>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4226594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cSld name="Demo Slide">
    <p:bg>
      <p:bgPr>
        <a:blipFill dpi="0" rotWithShape="1">
          <a:blip r:embed="rId2">
            <a:duotone>
              <a:prstClr val="black"/>
              <a:schemeClr val="accent3">
                <a:tint val="45000"/>
                <a:satMod val="400000"/>
              </a:schemeClr>
            </a:duotone>
          </a:blip>
          <a:srcRect/>
          <a:stretch>
            <a:fillRect/>
          </a:stretch>
        </a:blip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311808" y="3578629"/>
            <a:ext cx="7865720" cy="1203267"/>
          </a:xfrm>
          <a:prstGeom prst="rect">
            <a:avLst/>
          </a:prstGeom>
        </p:spPr>
        <p:txBody>
          <a:bodyPr anchor="ctr">
            <a:noAutofit/>
          </a:bodyPr>
          <a:lstStyle>
            <a:lvl1pPr marL="0" marR="0" indent="0" algn="l" defTabSz="685955" rtl="0" eaLnBrk="1" fontAlgn="auto" latinLnBrk="0" hangingPunct="1">
              <a:lnSpc>
                <a:spcPct val="90000"/>
              </a:lnSpc>
              <a:spcBef>
                <a:spcPts val="0"/>
              </a:spcBef>
              <a:spcAft>
                <a:spcPts val="0"/>
              </a:spcAft>
              <a:buClr>
                <a:srgbClr val="00DCFF"/>
              </a:buClr>
              <a:buSzPct val="90000"/>
              <a:buFont typeface="Arial" pitchFamily="34" charset="0"/>
              <a:buNone/>
              <a:tabLst/>
              <a:defRPr sz="2101" b="1" cap="all" baseline="0">
                <a:solidFill>
                  <a:schemeClr val="bg1">
                    <a:alpha val="99000"/>
                  </a:schemeClr>
                </a:solidFill>
              </a:defRPr>
            </a:lvl1pPr>
            <a:lvl2pPr marL="342978" indent="0" algn="ctr">
              <a:buNone/>
              <a:defRPr>
                <a:solidFill>
                  <a:schemeClr val="tx1">
                    <a:tint val="75000"/>
                  </a:schemeClr>
                </a:solidFill>
              </a:defRPr>
            </a:lvl2pPr>
            <a:lvl3pPr marL="685955" indent="0" algn="ctr">
              <a:buNone/>
              <a:defRPr>
                <a:solidFill>
                  <a:schemeClr val="tx1">
                    <a:tint val="75000"/>
                  </a:schemeClr>
                </a:solidFill>
              </a:defRPr>
            </a:lvl3pPr>
            <a:lvl4pPr marL="1028933" indent="0" algn="ctr">
              <a:buNone/>
              <a:defRPr>
                <a:solidFill>
                  <a:schemeClr val="tx1">
                    <a:tint val="75000"/>
                  </a:schemeClr>
                </a:solidFill>
              </a:defRPr>
            </a:lvl4pPr>
            <a:lvl5pPr marL="1371911" indent="0" algn="ctr">
              <a:buNone/>
              <a:defRPr>
                <a:solidFill>
                  <a:schemeClr val="tx1">
                    <a:tint val="75000"/>
                  </a:schemeClr>
                </a:solidFill>
              </a:defRPr>
            </a:lvl5pPr>
            <a:lvl6pPr marL="1714889" indent="0" algn="ctr">
              <a:buNone/>
              <a:defRPr>
                <a:solidFill>
                  <a:schemeClr val="tx1">
                    <a:tint val="75000"/>
                  </a:schemeClr>
                </a:solidFill>
              </a:defRPr>
            </a:lvl6pPr>
            <a:lvl7pPr marL="2057866" indent="0" algn="ctr">
              <a:buNone/>
              <a:defRPr>
                <a:solidFill>
                  <a:schemeClr val="tx1">
                    <a:tint val="75000"/>
                  </a:schemeClr>
                </a:solidFill>
              </a:defRPr>
            </a:lvl7pPr>
            <a:lvl8pPr marL="2400844" indent="0" algn="ctr">
              <a:buNone/>
              <a:defRPr>
                <a:solidFill>
                  <a:schemeClr val="tx1">
                    <a:tint val="75000"/>
                  </a:schemeClr>
                </a:solidFill>
              </a:defRPr>
            </a:lvl8pPr>
            <a:lvl9pPr marL="2743822" indent="0" algn="ctr">
              <a:buNone/>
              <a:defRPr>
                <a:solidFill>
                  <a:schemeClr val="tx1">
                    <a:tint val="75000"/>
                  </a:schemeClr>
                </a:solidFill>
              </a:defRPr>
            </a:lvl9pPr>
          </a:lstStyle>
          <a:p>
            <a:r>
              <a:rPr lang="en-US" b="0" dirty="0" smtClean="0"/>
              <a:t>{Sample Code Location e.g., Codeshow.codeplex.com} </a:t>
            </a:r>
          </a:p>
          <a:p>
            <a:r>
              <a:rPr lang="en-US" dirty="0" smtClean="0"/>
              <a:t>(</a:t>
            </a:r>
            <a:r>
              <a:rPr lang="en-US" dirty="0" err="1" smtClean="0"/>
              <a:t>dEMO</a:t>
            </a:r>
            <a:r>
              <a:rPr lang="en-US" dirty="0" smtClean="0"/>
              <a:t> NAME)</a:t>
            </a:r>
            <a:endParaRPr lang="en-US" dirty="0"/>
          </a:p>
        </p:txBody>
      </p:sp>
      <p:sp>
        <p:nvSpPr>
          <p:cNvPr id="10" name="Text Placeholder 9"/>
          <p:cNvSpPr>
            <a:spLocks noGrp="1"/>
          </p:cNvSpPr>
          <p:nvPr>
            <p:ph type="body" sz="quarter" idx="10" hasCustomPrompt="1"/>
          </p:nvPr>
        </p:nvSpPr>
        <p:spPr>
          <a:xfrm>
            <a:off x="311809" y="2337955"/>
            <a:ext cx="8042601" cy="1037987"/>
          </a:xfrm>
          <a:prstGeom prst="rect">
            <a:avLst/>
          </a:prstGeom>
        </p:spPr>
        <p:txBody>
          <a:bodyPr anchor="ctr"/>
          <a:lstStyle>
            <a:lvl1pPr algn="l">
              <a:defRPr sz="5401" baseline="0">
                <a:solidFill>
                  <a:schemeClr val="bg1">
                    <a:alpha val="99000"/>
                  </a:schemeClr>
                </a:solidFill>
                <a:latin typeface="Segoe UI Light" panose="020B0502040204020203" pitchFamily="34" charset="0"/>
                <a:cs typeface="Segoe UI Light" panose="020B0502040204020203" pitchFamily="34" charset="0"/>
              </a:defRPr>
            </a:lvl1pPr>
            <a:lvl2pPr>
              <a:defRPr sz="4501">
                <a:solidFill>
                  <a:schemeClr val="bg1">
                    <a:alpha val="99000"/>
                  </a:schemeClr>
                </a:solidFill>
                <a:latin typeface="+mj-lt"/>
              </a:defRPr>
            </a:lvl2pPr>
            <a:lvl3pPr>
              <a:defRPr sz="4501">
                <a:solidFill>
                  <a:schemeClr val="bg1">
                    <a:alpha val="99000"/>
                  </a:schemeClr>
                </a:solidFill>
                <a:latin typeface="+mj-lt"/>
              </a:defRPr>
            </a:lvl3pPr>
            <a:lvl4pPr>
              <a:defRPr sz="4501">
                <a:solidFill>
                  <a:schemeClr val="bg1">
                    <a:alpha val="99000"/>
                  </a:schemeClr>
                </a:solidFill>
                <a:latin typeface="+mj-lt"/>
              </a:defRPr>
            </a:lvl4pPr>
            <a:lvl5pPr>
              <a:defRPr sz="4501">
                <a:solidFill>
                  <a:schemeClr val="bg1">
                    <a:alpha val="99000"/>
                  </a:schemeClr>
                </a:solidFill>
                <a:latin typeface="+mj-lt"/>
              </a:defRPr>
            </a:lvl5pPr>
          </a:lstStyle>
          <a:p>
            <a:pPr lvl="0"/>
            <a:r>
              <a:rPr lang="en-US" dirty="0" smtClean="0"/>
              <a:t>demo</a:t>
            </a:r>
            <a:endParaRPr lang="en-US" dirty="0"/>
          </a:p>
        </p:txBody>
      </p:sp>
    </p:spTree>
    <p:extLst>
      <p:ext uri="{BB962C8B-B14F-4D97-AF65-F5344CB8AC3E}">
        <p14:creationId xmlns:p14="http://schemas.microsoft.com/office/powerpoint/2010/main" val="141681782"/>
      </p:ext>
    </p:extLst>
  </p:cSld>
  <p:clrMapOvr>
    <a:masterClrMapping/>
  </p:clrMapOvr>
  <p:transition>
    <p:fade/>
  </p:transition>
  <p:timing>
    <p:tnLst>
      <p:par>
        <p:cTn id="1" dur="indefinite" restart="never" nodeType="tmRoot"/>
      </p:par>
    </p:tnLst>
  </p:timing>
</p:sldLayout>
</file>

<file path=ppt/slideLayouts/slideLayout91.xml><?xml version="1.0" encoding="utf-8"?>
<p:sldLayout xmlns:a="http://schemas.openxmlformats.org/drawingml/2006/main" xmlns:r="http://schemas.openxmlformats.org/officeDocument/2006/relationships" xmlns:p="http://schemas.openxmlformats.org/presentationml/2006/main">
  <p:cSld name="Microsoft Slide">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88062196"/>
      </p:ext>
    </p:extLst>
  </p:cSld>
  <p:clrMapOvr>
    <a:masterClrMapping/>
  </p:clrMapOvr>
  <p:timing>
    <p:tnLst>
      <p:par>
        <p:cTn id="1" dur="indefinite" restart="never" nodeType="tmRoot"/>
      </p:par>
    </p:tnLst>
  </p:timing>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34212" y="1582157"/>
            <a:ext cx="7680340" cy="747897"/>
          </a:xfrm>
        </p:spPr>
        <p:txBody>
          <a:bodyPr anchor="b" anchorCtr="0"/>
          <a:lstStyle>
            <a:lvl1pPr>
              <a:defRPr sz="5401" spc="-113"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734212" y="2569369"/>
            <a:ext cx="7680340" cy="373949"/>
          </a:xfrm>
        </p:spPr>
        <p:txBody>
          <a:bodyPr>
            <a:noAutofit/>
          </a:bodyPr>
          <a:lstStyle>
            <a:lvl1pPr marL="0" indent="0">
              <a:spcBef>
                <a:spcPts val="0"/>
              </a:spcBef>
              <a:buNone/>
              <a:defRPr spc="-53"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77284" y="4500395"/>
            <a:ext cx="1682813" cy="533119"/>
          </a:xfrm>
          <a:prstGeom prst="rect">
            <a:avLst/>
          </a:prstGeom>
        </p:spPr>
      </p:pic>
    </p:spTree>
    <p:extLst>
      <p:ext uri="{BB962C8B-B14F-4D97-AF65-F5344CB8AC3E}">
        <p14:creationId xmlns:p14="http://schemas.microsoft.com/office/powerpoint/2010/main" val="374957629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9436" y="2114704"/>
            <a:ext cx="8363938" cy="914096"/>
          </a:xfrm>
        </p:spPr>
        <p:txBody>
          <a:bodyPr anchor="b" anchorCtr="0"/>
          <a:lstStyle>
            <a:lvl1pPr>
              <a:defRPr sz="6602" spc="-225"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77284" y="4500395"/>
            <a:ext cx="1682813" cy="533119"/>
          </a:xfrm>
          <a:prstGeom prst="rect">
            <a:avLst/>
          </a:prstGeom>
        </p:spPr>
      </p:pic>
    </p:spTree>
    <p:extLst>
      <p:ext uri="{BB962C8B-B14F-4D97-AF65-F5344CB8AC3E}">
        <p14:creationId xmlns:p14="http://schemas.microsoft.com/office/powerpoint/2010/main" val="1313673634"/>
      </p:ext>
    </p:extLst>
  </p:cSld>
  <p:clrMapOvr>
    <a:masterClrMapping/>
  </p:clrMapOvr>
  <p:transition>
    <p:fade/>
  </p:transition>
  <p:timing>
    <p:tnLst>
      <p:par>
        <p:cTn id="1" dur="indefinite" restart="never" nodeType="tmRoot"/>
      </p:par>
    </p:tnLst>
  </p:timing>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30044" y="3257551"/>
            <a:ext cx="7680340" cy="346249"/>
          </a:xfrm>
        </p:spPr>
        <p:txBody>
          <a:bodyPr>
            <a:noAutofit/>
          </a:bodyPr>
          <a:lstStyle>
            <a:lvl1pPr marL="0" indent="0" algn="l">
              <a:lnSpc>
                <a:spcPct val="90000"/>
              </a:lnSpc>
              <a:spcBef>
                <a:spcPts val="0"/>
              </a:spcBef>
              <a:buNone/>
              <a:defRPr lang="en-US" sz="2701" kern="1200" spc="-53" baseline="0" dirty="0">
                <a:gradFill>
                  <a:gsLst>
                    <a:gs pos="2083">
                      <a:schemeClr val="bg2"/>
                    </a:gs>
                    <a:gs pos="99000">
                      <a:schemeClr val="bg2"/>
                    </a:gs>
                  </a:gsLst>
                  <a:lin ang="5400000" scaled="0"/>
                </a:gradFill>
                <a:latin typeface="+mj-lt"/>
                <a:ea typeface="+mn-ea"/>
                <a:cs typeface="+mn-cs"/>
              </a:defRPr>
            </a:lvl1pPr>
            <a:lvl2pPr marL="342978" indent="0" algn="ctr">
              <a:buNone/>
              <a:defRPr>
                <a:solidFill>
                  <a:schemeClr val="tx1">
                    <a:tint val="75000"/>
                  </a:schemeClr>
                </a:solidFill>
              </a:defRPr>
            </a:lvl2pPr>
            <a:lvl3pPr marL="685955" indent="0" algn="ctr">
              <a:buNone/>
              <a:defRPr>
                <a:solidFill>
                  <a:schemeClr val="tx1">
                    <a:tint val="75000"/>
                  </a:schemeClr>
                </a:solidFill>
              </a:defRPr>
            </a:lvl3pPr>
            <a:lvl4pPr marL="1028933" indent="0" algn="ctr">
              <a:buNone/>
              <a:defRPr>
                <a:solidFill>
                  <a:schemeClr val="tx1">
                    <a:tint val="75000"/>
                  </a:schemeClr>
                </a:solidFill>
              </a:defRPr>
            </a:lvl4pPr>
            <a:lvl5pPr marL="1371911" indent="0" algn="ctr">
              <a:buNone/>
              <a:defRPr>
                <a:solidFill>
                  <a:schemeClr val="tx1">
                    <a:tint val="75000"/>
                  </a:schemeClr>
                </a:solidFill>
              </a:defRPr>
            </a:lvl5pPr>
            <a:lvl6pPr marL="1714889" indent="0" algn="ctr">
              <a:buNone/>
              <a:defRPr>
                <a:solidFill>
                  <a:schemeClr val="tx1">
                    <a:tint val="75000"/>
                  </a:schemeClr>
                </a:solidFill>
              </a:defRPr>
            </a:lvl6pPr>
            <a:lvl7pPr marL="2057866" indent="0" algn="ctr">
              <a:buNone/>
              <a:defRPr>
                <a:solidFill>
                  <a:schemeClr val="tx1">
                    <a:tint val="75000"/>
                  </a:schemeClr>
                </a:solidFill>
              </a:defRPr>
            </a:lvl7pPr>
            <a:lvl8pPr marL="2400844" indent="0" algn="ctr">
              <a:buNone/>
              <a:defRPr>
                <a:solidFill>
                  <a:schemeClr val="tx1">
                    <a:tint val="75000"/>
                  </a:schemeClr>
                </a:solidFill>
              </a:defRPr>
            </a:lvl8pPr>
            <a:lvl9pPr marL="2743822" indent="0" algn="ctr">
              <a:buNone/>
              <a:defRPr>
                <a:solidFill>
                  <a:schemeClr val="tx1">
                    <a:tint val="75000"/>
                  </a:schemeClr>
                </a:solidFill>
              </a:defRPr>
            </a:lvl9pPr>
          </a:lstStyle>
          <a:p>
            <a:pPr marL="0" marR="0" lvl="0" indent="0" algn="l" defTabSz="685955"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730045" y="2054759"/>
            <a:ext cx="7686295" cy="1033983"/>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7202" b="0" kern="1200" cap="none" spc="-3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730044" y="1085850"/>
            <a:ext cx="7680340" cy="685572"/>
          </a:xfrm>
        </p:spPr>
        <p:txBody>
          <a:bodyPr wrap="square" anchor="b">
            <a:noAutofit/>
          </a:bodyPr>
          <a:lstStyle>
            <a:lvl1pPr marL="0" indent="0">
              <a:buNone/>
              <a:defRPr sz="4951" spc="-113"/>
            </a:lvl1pPr>
          </a:lstStyle>
          <a:p>
            <a:pPr lvl="0"/>
            <a:r>
              <a:rPr lang="en-US" smtClean="0"/>
              <a:t>Click to edit Master text styles</a:t>
            </a:r>
          </a:p>
        </p:txBody>
      </p:sp>
    </p:spTree>
    <p:extLst>
      <p:ext uri="{BB962C8B-B14F-4D97-AF65-F5344CB8AC3E}">
        <p14:creationId xmlns:p14="http://schemas.microsoft.com/office/powerpoint/2010/main" val="28651892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89436" y="1085849"/>
            <a:ext cx="8363938" cy="1481945"/>
          </a:xfrm>
          <a:prstGeom prst="rect">
            <a:avLst/>
          </a:prstGeom>
        </p:spPr>
        <p:txBody>
          <a:bodyPr/>
          <a:lstStyle>
            <a:lvl1pPr marL="0" indent="0">
              <a:spcBef>
                <a:spcPts val="1800"/>
              </a:spcBef>
              <a:buNone/>
              <a:defRPr sz="3001">
                <a:gradFill>
                  <a:gsLst>
                    <a:gs pos="100000">
                      <a:schemeClr val="tx2"/>
                    </a:gs>
                    <a:gs pos="0">
                      <a:schemeClr val="tx2"/>
                    </a:gs>
                  </a:gsLst>
                  <a:lin ang="5400000" scaled="0"/>
                </a:gradFill>
                <a:latin typeface="+mj-lt"/>
              </a:defRPr>
            </a:lvl1pPr>
            <a:lvl2pPr marL="0" indent="0">
              <a:buNone/>
              <a:defRPr sz="1500">
                <a:gradFill>
                  <a:gsLst>
                    <a:gs pos="100000">
                      <a:schemeClr val="bg2"/>
                    </a:gs>
                    <a:gs pos="6000">
                      <a:schemeClr val="bg2"/>
                    </a:gs>
                  </a:gsLst>
                  <a:lin ang="5400000" scaled="0"/>
                </a:gradFill>
              </a:defRPr>
            </a:lvl2pPr>
            <a:lvl3pPr marL="173878" indent="0">
              <a:buNone/>
              <a:defRPr sz="1500">
                <a:gradFill>
                  <a:gsLst>
                    <a:gs pos="100000">
                      <a:schemeClr val="bg2"/>
                    </a:gs>
                    <a:gs pos="6000">
                      <a:schemeClr val="bg2"/>
                    </a:gs>
                  </a:gsLst>
                  <a:lin ang="5400000" scaled="0"/>
                </a:gradFill>
              </a:defRPr>
            </a:lvl3pPr>
            <a:lvl4pPr marL="342991" indent="0">
              <a:buNone/>
              <a:defRPr sz="1500">
                <a:gradFill>
                  <a:gsLst>
                    <a:gs pos="100000">
                      <a:schemeClr val="bg2"/>
                    </a:gs>
                    <a:gs pos="6000">
                      <a:schemeClr val="bg2"/>
                    </a:gs>
                  </a:gsLst>
                  <a:lin ang="5400000" scaled="0"/>
                </a:gradFill>
              </a:defRPr>
            </a:lvl4pPr>
            <a:lvl5pPr marL="520442" indent="0">
              <a:buNone/>
              <a:defRPr sz="150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390627" y="4799668"/>
            <a:ext cx="420624" cy="164592"/>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4665973"/>
            <a:ext cx="1397960" cy="431984"/>
          </a:xfrm>
          <a:prstGeom prst="rect">
            <a:avLst/>
          </a:prstGeom>
        </p:spPr>
      </p:pic>
    </p:spTree>
    <p:extLst>
      <p:ext uri="{BB962C8B-B14F-4D97-AF65-F5344CB8AC3E}">
        <p14:creationId xmlns:p14="http://schemas.microsoft.com/office/powerpoint/2010/main" val="969879373"/>
      </p:ext>
    </p:extLst>
  </p:cSld>
  <p:clrMapOvr>
    <a:masterClrMapping/>
  </p:clrMapOvr>
  <p:transition>
    <p:fade/>
  </p:transition>
  <p:timing>
    <p:tnLst>
      <p:par>
        <p:cTn id="1" dur="indefinite" restart="never" nodeType="tmRoot"/>
      </p:par>
    </p:tnLst>
  </p:timing>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89436" y="1085849"/>
            <a:ext cx="8363938" cy="1481945"/>
          </a:xfrm>
          <a:prstGeom prst="rect">
            <a:avLst/>
          </a:prstGeom>
        </p:spPr>
        <p:txBody>
          <a:bodyPr/>
          <a:lstStyle>
            <a:lvl1pPr marL="0" indent="0">
              <a:spcBef>
                <a:spcPts val="1800"/>
              </a:spcBef>
              <a:buNone/>
              <a:defRPr sz="3001">
                <a:gradFill>
                  <a:gsLst>
                    <a:gs pos="100000">
                      <a:schemeClr val="bg2"/>
                    </a:gs>
                    <a:gs pos="0">
                      <a:schemeClr val="bg2"/>
                    </a:gs>
                  </a:gsLst>
                  <a:lin ang="5400000" scaled="0"/>
                </a:gradFill>
                <a:latin typeface="+mj-lt"/>
              </a:defRPr>
            </a:lvl1pPr>
            <a:lvl2pPr marL="0" indent="0">
              <a:buNone/>
              <a:defRPr sz="1500">
                <a:gradFill>
                  <a:gsLst>
                    <a:gs pos="100000">
                      <a:schemeClr val="bg2"/>
                    </a:gs>
                    <a:gs pos="0">
                      <a:schemeClr val="bg2"/>
                    </a:gs>
                  </a:gsLst>
                  <a:lin ang="5400000" scaled="0"/>
                </a:gradFill>
              </a:defRPr>
            </a:lvl2pPr>
            <a:lvl3pPr marL="173878" indent="0">
              <a:buNone/>
              <a:defRPr sz="1500">
                <a:gradFill>
                  <a:gsLst>
                    <a:gs pos="100000">
                      <a:schemeClr val="bg2"/>
                    </a:gs>
                    <a:gs pos="0">
                      <a:schemeClr val="bg2"/>
                    </a:gs>
                  </a:gsLst>
                  <a:lin ang="5400000" scaled="0"/>
                </a:gradFill>
              </a:defRPr>
            </a:lvl3pPr>
            <a:lvl4pPr marL="342991" indent="0">
              <a:buNone/>
              <a:defRPr sz="1500">
                <a:gradFill>
                  <a:gsLst>
                    <a:gs pos="100000">
                      <a:schemeClr val="bg2"/>
                    </a:gs>
                    <a:gs pos="0">
                      <a:schemeClr val="bg2"/>
                    </a:gs>
                  </a:gsLst>
                  <a:lin ang="5400000" scaled="0"/>
                </a:gradFill>
              </a:defRPr>
            </a:lvl4pPr>
            <a:lvl5pPr marL="520442" indent="0">
              <a:buNone/>
              <a:defRPr sz="15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390627" y="4799668"/>
            <a:ext cx="420624" cy="164592"/>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4665973"/>
            <a:ext cx="1397960" cy="431984"/>
          </a:xfrm>
          <a:prstGeom prst="rect">
            <a:avLst/>
          </a:prstGeom>
        </p:spPr>
      </p:pic>
    </p:spTree>
    <p:extLst>
      <p:ext uri="{BB962C8B-B14F-4D97-AF65-F5344CB8AC3E}">
        <p14:creationId xmlns:p14="http://schemas.microsoft.com/office/powerpoint/2010/main" val="1716113489"/>
      </p:ext>
    </p:extLst>
  </p:cSld>
  <p:clrMapOvr>
    <a:masterClrMapping/>
  </p:clrMapOvr>
  <p:transition>
    <p:fade/>
  </p:transition>
  <p:timing>
    <p:tnLst>
      <p:par>
        <p:cTn id="1" dur="indefinite" restart="never" nodeType="tmRoot"/>
      </p:par>
    </p:tnLst>
  </p:timing>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1"/>
            <a:ext cx="8363938" cy="560923"/>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085849"/>
            <a:ext cx="8363938" cy="1532727"/>
          </a:xfrm>
          <a:prstGeom prst="rect">
            <a:avLst/>
          </a:prstGeom>
        </p:spPr>
        <p:txBody>
          <a:bodyPr/>
          <a:lstStyle>
            <a:lvl1pPr marL="213179" indent="-213179">
              <a:buFont typeface="Wingdings" pitchFamily="2" charset="2"/>
              <a:buChar char=""/>
              <a:defRPr sz="3001"/>
            </a:lvl1pPr>
            <a:lvl2pPr marL="388247" indent="-175069">
              <a:buFont typeface="Wingdings" pitchFamily="2" charset="2"/>
              <a:buChar char=""/>
              <a:defRPr>
                <a:latin typeface="+mn-lt"/>
              </a:defRPr>
            </a:lvl2pPr>
            <a:lvl3pPr marL="556171" indent="-167923">
              <a:buFont typeface="Wingdings" pitchFamily="2" charset="2"/>
              <a:buChar char=""/>
              <a:tabLst/>
              <a:defRPr>
                <a:latin typeface="+mn-lt"/>
              </a:defRPr>
            </a:lvl3pPr>
            <a:lvl4pPr marL="685983" indent="-129813">
              <a:buFont typeface="Wingdings" pitchFamily="2" charset="2"/>
              <a:buChar char=""/>
              <a:defRPr>
                <a:latin typeface="+mn-lt"/>
              </a:defRPr>
            </a:lvl4pPr>
            <a:lvl5pPr marL="815796" indent="-129813">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9"/>
          <p:cNvSpPr>
            <a:spLocks noGrp="1"/>
          </p:cNvSpPr>
          <p:nvPr>
            <p:ph type="sldNum" sz="quarter" idx="12"/>
          </p:nvPr>
        </p:nvSpPr>
        <p:spPr>
          <a:xfrm>
            <a:off x="390627" y="4799668"/>
            <a:ext cx="420624" cy="164592"/>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4665973"/>
            <a:ext cx="1397960" cy="431984"/>
          </a:xfrm>
          <a:prstGeom prst="rect">
            <a:avLst/>
          </a:prstGeom>
        </p:spPr>
      </p:pic>
    </p:spTree>
    <p:extLst>
      <p:ext uri="{BB962C8B-B14F-4D97-AF65-F5344CB8AC3E}">
        <p14:creationId xmlns:p14="http://schemas.microsoft.com/office/powerpoint/2010/main" val="3271381731"/>
      </p:ext>
    </p:extLst>
  </p:cSld>
  <p:clrMapOvr>
    <a:masterClrMapping/>
  </p:clrMapOvr>
  <p:transition>
    <p:fade/>
  </p:transition>
  <p:timing>
    <p:tnLst>
      <p:par>
        <p:cTn id="1" dur="indefinite" restart="never" nodeType="tmRoot"/>
      </p:par>
    </p:tnLst>
  </p:timing>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390627" y="1085851"/>
            <a:ext cx="4047274" cy="1846660"/>
          </a:xfrm>
        </p:spPr>
        <p:txBody>
          <a:bodyPr/>
          <a:lstStyle>
            <a:lvl1pPr marL="0" indent="0">
              <a:spcBef>
                <a:spcPts val="900"/>
              </a:spcBef>
              <a:buNone/>
              <a:defRPr sz="3001">
                <a:gradFill>
                  <a:gsLst>
                    <a:gs pos="100000">
                      <a:schemeClr val="tx2"/>
                    </a:gs>
                    <a:gs pos="0">
                      <a:schemeClr val="tx2"/>
                    </a:gs>
                  </a:gsLst>
                  <a:lin ang="5400000" scaled="0"/>
                </a:gradFill>
                <a:latin typeface="+mj-lt"/>
              </a:defRPr>
            </a:lvl1pPr>
            <a:lvl2pPr marL="0" indent="0">
              <a:buNone/>
              <a:defRPr sz="1500"/>
            </a:lvl2pPr>
            <a:lvl3pPr marL="175069" indent="0">
              <a:buNone/>
              <a:defRPr sz="1500"/>
            </a:lvl3pPr>
            <a:lvl4pPr marL="342991" indent="0">
              <a:buNone/>
              <a:defRPr sz="1500"/>
            </a:lvl4pPr>
            <a:lvl5pPr marL="520442" indent="0">
              <a:buNone/>
              <a:defRPr sz="15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4709672" y="1085851"/>
            <a:ext cx="4047274" cy="1846660"/>
          </a:xfrm>
        </p:spPr>
        <p:txBody>
          <a:bodyPr/>
          <a:lstStyle>
            <a:lvl1pPr marL="0" indent="0">
              <a:spcBef>
                <a:spcPts val="900"/>
              </a:spcBef>
              <a:buNone/>
              <a:defRPr lang="en-US" sz="3001" kern="1200" spc="-53" baseline="0" dirty="0" smtClean="0">
                <a:gradFill>
                  <a:gsLst>
                    <a:gs pos="100000">
                      <a:schemeClr val="tx2"/>
                    </a:gs>
                    <a:gs pos="0">
                      <a:schemeClr val="tx2"/>
                    </a:gs>
                  </a:gsLst>
                  <a:lin ang="5400000" scaled="0"/>
                </a:gradFill>
                <a:latin typeface="+mj-lt"/>
                <a:ea typeface="+mn-ea"/>
                <a:cs typeface="+mn-cs"/>
              </a:defRPr>
            </a:lvl1pPr>
            <a:lvl2pPr marL="2382"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250">
                      <a:schemeClr val="bg2"/>
                    </a:gs>
                    <a:gs pos="100000">
                      <a:schemeClr val="bg2"/>
                    </a:gs>
                  </a:gsLst>
                  <a:lin ang="5400000" scaled="0"/>
                </a:gradFill>
                <a:latin typeface="+mn-lt"/>
                <a:ea typeface="+mn-ea"/>
                <a:cs typeface="+mn-cs"/>
              </a:defRPr>
            </a:lvl2pPr>
            <a:lvl3pPr marL="175069"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250">
                      <a:schemeClr val="bg2"/>
                    </a:gs>
                    <a:gs pos="100000">
                      <a:schemeClr val="bg2"/>
                    </a:gs>
                  </a:gsLst>
                  <a:lin ang="5400000" scaled="0"/>
                </a:gradFill>
                <a:latin typeface="+mn-lt"/>
                <a:ea typeface="+mn-ea"/>
                <a:cs typeface="+mn-cs"/>
              </a:defRPr>
            </a:lvl3pPr>
            <a:lvl4pPr marL="345373"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250">
                      <a:schemeClr val="bg2"/>
                    </a:gs>
                    <a:gs pos="100000">
                      <a:schemeClr val="bg2"/>
                    </a:gs>
                  </a:gsLst>
                  <a:lin ang="5400000" scaled="0"/>
                </a:gradFill>
                <a:latin typeface="+mn-lt"/>
                <a:ea typeface="+mn-ea"/>
                <a:cs typeface="+mn-cs"/>
              </a:defRPr>
            </a:lvl4pPr>
            <a:lvl5pPr marL="515678"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a:gradFill>
                  <a:gsLst>
                    <a:gs pos="1250">
                      <a:schemeClr val="bg2"/>
                    </a:gs>
                    <a:gs pos="100000">
                      <a:schemeClr val="bg2"/>
                    </a:gs>
                  </a:gsLst>
                  <a:lin ang="5400000" scaled="0"/>
                </a:gradFill>
                <a:latin typeface="+mn-lt"/>
                <a:ea typeface="+mn-ea"/>
                <a:cs typeface="+mn-cs"/>
              </a:defRPr>
            </a:lvl5pPr>
          </a:lstStyle>
          <a:p>
            <a:pPr marL="0" marR="0" lvl="0"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390627" y="4799668"/>
            <a:ext cx="420624" cy="164592"/>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4665973"/>
            <a:ext cx="1397960" cy="431984"/>
          </a:xfrm>
          <a:prstGeom prst="rect">
            <a:avLst/>
          </a:prstGeom>
        </p:spPr>
      </p:pic>
    </p:spTree>
    <p:extLst>
      <p:ext uri="{BB962C8B-B14F-4D97-AF65-F5344CB8AC3E}">
        <p14:creationId xmlns:p14="http://schemas.microsoft.com/office/powerpoint/2010/main" val="1891261922"/>
      </p:ext>
    </p:extLst>
  </p:cSld>
  <p:clrMapOvr>
    <a:masterClrMapping/>
  </p:clrMapOvr>
  <p:transition>
    <p:fade/>
  </p:transition>
  <p:timing>
    <p:tnLst>
      <p:par>
        <p:cTn id="1" dur="indefinite" restart="never" nodeType="tmRoot"/>
      </p:par>
    </p:tnLst>
  </p:timing>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390627" y="1085851"/>
            <a:ext cx="4047274" cy="1846660"/>
          </a:xfrm>
        </p:spPr>
        <p:txBody>
          <a:bodyPr/>
          <a:lstStyle>
            <a:lvl1pPr marL="0" indent="0">
              <a:spcBef>
                <a:spcPts val="900"/>
              </a:spcBef>
              <a:buNone/>
              <a:defRPr sz="3001">
                <a:gradFill>
                  <a:gsLst>
                    <a:gs pos="1000">
                      <a:schemeClr val="bg2"/>
                    </a:gs>
                    <a:gs pos="98000">
                      <a:schemeClr val="bg2"/>
                    </a:gs>
                  </a:gsLst>
                  <a:lin ang="5400000" scaled="0"/>
                </a:gradFill>
                <a:latin typeface="+mj-lt"/>
              </a:defRPr>
            </a:lvl1pPr>
            <a:lvl2pPr marL="0" indent="0">
              <a:buNone/>
              <a:defRPr sz="1500">
                <a:gradFill>
                  <a:gsLst>
                    <a:gs pos="1000">
                      <a:schemeClr val="bg2"/>
                    </a:gs>
                    <a:gs pos="98000">
                      <a:schemeClr val="bg2"/>
                    </a:gs>
                  </a:gsLst>
                  <a:lin ang="5400000" scaled="0"/>
                </a:gradFill>
              </a:defRPr>
            </a:lvl2pPr>
            <a:lvl3pPr marL="175069" indent="0">
              <a:buNone/>
              <a:defRPr sz="1500">
                <a:gradFill>
                  <a:gsLst>
                    <a:gs pos="1000">
                      <a:schemeClr val="bg2"/>
                    </a:gs>
                    <a:gs pos="98000">
                      <a:schemeClr val="bg2"/>
                    </a:gs>
                  </a:gsLst>
                  <a:lin ang="5400000" scaled="0"/>
                </a:gradFill>
              </a:defRPr>
            </a:lvl3pPr>
            <a:lvl4pPr marL="342991" indent="0">
              <a:buNone/>
              <a:defRPr sz="1500">
                <a:gradFill>
                  <a:gsLst>
                    <a:gs pos="1000">
                      <a:schemeClr val="bg2"/>
                    </a:gs>
                    <a:gs pos="98000">
                      <a:schemeClr val="bg2"/>
                    </a:gs>
                  </a:gsLst>
                  <a:lin ang="5400000" scaled="0"/>
                </a:gradFill>
              </a:defRPr>
            </a:lvl4pPr>
            <a:lvl5pPr marL="520442" indent="0">
              <a:buNone/>
              <a:defRPr sz="1500">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4709672" y="1085851"/>
            <a:ext cx="4047274" cy="1846660"/>
          </a:xfrm>
        </p:spPr>
        <p:txBody>
          <a:bodyPr/>
          <a:lstStyle>
            <a:lvl1pPr marL="0" indent="0">
              <a:spcBef>
                <a:spcPts val="900"/>
              </a:spcBef>
              <a:buNone/>
              <a:defRPr lang="en-US" sz="3001" kern="1200" spc="-53" baseline="0" dirty="0" smtClean="0">
                <a:gradFill>
                  <a:gsLst>
                    <a:gs pos="1000">
                      <a:schemeClr val="bg2"/>
                    </a:gs>
                    <a:gs pos="98000">
                      <a:schemeClr val="bg2"/>
                    </a:gs>
                  </a:gsLst>
                  <a:lin ang="5400000" scaled="0"/>
                </a:gradFill>
                <a:latin typeface="+mj-lt"/>
                <a:ea typeface="+mn-ea"/>
                <a:cs typeface="+mn-cs"/>
              </a:defRPr>
            </a:lvl1pPr>
            <a:lvl2pPr marL="2382"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000">
                      <a:schemeClr val="bg2"/>
                    </a:gs>
                    <a:gs pos="98000">
                      <a:schemeClr val="bg2"/>
                    </a:gs>
                  </a:gsLst>
                  <a:lin ang="5400000" scaled="0"/>
                </a:gradFill>
                <a:latin typeface="+mn-lt"/>
                <a:ea typeface="+mn-ea"/>
                <a:cs typeface="+mn-cs"/>
              </a:defRPr>
            </a:lvl2pPr>
            <a:lvl3pPr marL="175069"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000">
                      <a:schemeClr val="bg2"/>
                    </a:gs>
                    <a:gs pos="98000">
                      <a:schemeClr val="bg2"/>
                    </a:gs>
                  </a:gsLst>
                  <a:lin ang="5400000" scaled="0"/>
                </a:gradFill>
                <a:latin typeface="+mn-lt"/>
                <a:ea typeface="+mn-ea"/>
                <a:cs typeface="+mn-cs"/>
              </a:defRPr>
            </a:lvl3pPr>
            <a:lvl4pPr marL="345373"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000">
                      <a:schemeClr val="bg2"/>
                    </a:gs>
                    <a:gs pos="98000">
                      <a:schemeClr val="bg2"/>
                    </a:gs>
                  </a:gsLst>
                  <a:lin ang="5400000" scaled="0"/>
                </a:gradFill>
                <a:latin typeface="+mn-lt"/>
                <a:ea typeface="+mn-ea"/>
                <a:cs typeface="+mn-cs"/>
              </a:defRPr>
            </a:lvl4pPr>
            <a:lvl5pPr marL="515678"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a:gradFill>
                  <a:gsLst>
                    <a:gs pos="1000">
                      <a:schemeClr val="bg2"/>
                    </a:gs>
                    <a:gs pos="98000">
                      <a:schemeClr val="bg2"/>
                    </a:gs>
                  </a:gsLst>
                  <a:lin ang="5400000" scaled="0"/>
                </a:gradFill>
                <a:latin typeface="+mn-lt"/>
                <a:ea typeface="+mn-ea"/>
                <a:cs typeface="+mn-cs"/>
              </a:defRPr>
            </a:lvl5pPr>
          </a:lstStyle>
          <a:p>
            <a:pPr marL="0" marR="0" lvl="0"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390627" y="4799668"/>
            <a:ext cx="420624" cy="164592"/>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4665973"/>
            <a:ext cx="1397960" cy="431984"/>
          </a:xfrm>
          <a:prstGeom prst="rect">
            <a:avLst/>
          </a:prstGeom>
        </p:spPr>
      </p:pic>
    </p:spTree>
    <p:extLst>
      <p:ext uri="{BB962C8B-B14F-4D97-AF65-F5344CB8AC3E}">
        <p14:creationId xmlns:p14="http://schemas.microsoft.com/office/powerpoint/2010/main" val="368816719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2.jpe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theme" Target="../theme/theme3.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2.xml"/><Relationship Id="rId13" Type="http://schemas.openxmlformats.org/officeDocument/2006/relationships/slideLayout" Target="../slideLayouts/slideLayout47.xml"/><Relationship Id="rId18" Type="http://schemas.openxmlformats.org/officeDocument/2006/relationships/slideLayout" Target="../slideLayouts/slideLayout52.xml"/><Relationship Id="rId26" Type="http://schemas.openxmlformats.org/officeDocument/2006/relationships/slideLayout" Target="../slideLayouts/slideLayout60.xml"/><Relationship Id="rId3" Type="http://schemas.openxmlformats.org/officeDocument/2006/relationships/slideLayout" Target="../slideLayouts/slideLayout37.xml"/><Relationship Id="rId21" Type="http://schemas.openxmlformats.org/officeDocument/2006/relationships/slideLayout" Target="../slideLayouts/slideLayout55.xml"/><Relationship Id="rId7" Type="http://schemas.openxmlformats.org/officeDocument/2006/relationships/slideLayout" Target="../slideLayouts/slideLayout41.xml"/><Relationship Id="rId12" Type="http://schemas.openxmlformats.org/officeDocument/2006/relationships/slideLayout" Target="../slideLayouts/slideLayout46.xml"/><Relationship Id="rId17" Type="http://schemas.openxmlformats.org/officeDocument/2006/relationships/slideLayout" Target="../slideLayouts/slideLayout51.xml"/><Relationship Id="rId25" Type="http://schemas.openxmlformats.org/officeDocument/2006/relationships/slideLayout" Target="../slideLayouts/slideLayout59.xml"/><Relationship Id="rId2" Type="http://schemas.openxmlformats.org/officeDocument/2006/relationships/slideLayout" Target="../slideLayouts/slideLayout36.xml"/><Relationship Id="rId16" Type="http://schemas.openxmlformats.org/officeDocument/2006/relationships/slideLayout" Target="../slideLayouts/slideLayout50.xml"/><Relationship Id="rId20" Type="http://schemas.openxmlformats.org/officeDocument/2006/relationships/slideLayout" Target="../slideLayouts/slideLayout54.xml"/><Relationship Id="rId29" Type="http://schemas.openxmlformats.org/officeDocument/2006/relationships/theme" Target="../theme/theme4.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24" Type="http://schemas.openxmlformats.org/officeDocument/2006/relationships/slideLayout" Target="../slideLayouts/slideLayout58.xml"/><Relationship Id="rId5" Type="http://schemas.openxmlformats.org/officeDocument/2006/relationships/slideLayout" Target="../slideLayouts/slideLayout39.xml"/><Relationship Id="rId15" Type="http://schemas.openxmlformats.org/officeDocument/2006/relationships/slideLayout" Target="../slideLayouts/slideLayout49.xml"/><Relationship Id="rId23" Type="http://schemas.openxmlformats.org/officeDocument/2006/relationships/slideLayout" Target="../slideLayouts/slideLayout57.xml"/><Relationship Id="rId28" Type="http://schemas.openxmlformats.org/officeDocument/2006/relationships/slideLayout" Target="../slideLayouts/slideLayout62.xml"/><Relationship Id="rId10" Type="http://schemas.openxmlformats.org/officeDocument/2006/relationships/slideLayout" Target="../slideLayouts/slideLayout44.xml"/><Relationship Id="rId19" Type="http://schemas.openxmlformats.org/officeDocument/2006/relationships/slideLayout" Target="../slideLayouts/slideLayout53.xml"/><Relationship Id="rId4" Type="http://schemas.openxmlformats.org/officeDocument/2006/relationships/slideLayout" Target="../slideLayouts/slideLayout38.xml"/><Relationship Id="rId9" Type="http://schemas.openxmlformats.org/officeDocument/2006/relationships/slideLayout" Target="../slideLayouts/slideLayout43.xml"/><Relationship Id="rId14" Type="http://schemas.openxmlformats.org/officeDocument/2006/relationships/slideLayout" Target="../slideLayouts/slideLayout48.xml"/><Relationship Id="rId22" Type="http://schemas.openxmlformats.org/officeDocument/2006/relationships/slideLayout" Target="../slideLayouts/slideLayout56.xml"/><Relationship Id="rId27" Type="http://schemas.openxmlformats.org/officeDocument/2006/relationships/slideLayout" Target="../slideLayouts/slideLayout61.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70.xml"/><Relationship Id="rId13" Type="http://schemas.openxmlformats.org/officeDocument/2006/relationships/slideLayout" Target="../slideLayouts/slideLayout75.xml"/><Relationship Id="rId18" Type="http://schemas.openxmlformats.org/officeDocument/2006/relationships/slideLayout" Target="../slideLayouts/slideLayout80.xml"/><Relationship Id="rId26" Type="http://schemas.openxmlformats.org/officeDocument/2006/relationships/slideLayout" Target="../slideLayouts/slideLayout88.xml"/><Relationship Id="rId3" Type="http://schemas.openxmlformats.org/officeDocument/2006/relationships/slideLayout" Target="../slideLayouts/slideLayout65.xml"/><Relationship Id="rId21" Type="http://schemas.openxmlformats.org/officeDocument/2006/relationships/slideLayout" Target="../slideLayouts/slideLayout83.xml"/><Relationship Id="rId7" Type="http://schemas.openxmlformats.org/officeDocument/2006/relationships/slideLayout" Target="../slideLayouts/slideLayout69.xml"/><Relationship Id="rId12" Type="http://schemas.openxmlformats.org/officeDocument/2006/relationships/slideLayout" Target="../slideLayouts/slideLayout74.xml"/><Relationship Id="rId17" Type="http://schemas.openxmlformats.org/officeDocument/2006/relationships/slideLayout" Target="../slideLayouts/slideLayout79.xml"/><Relationship Id="rId25" Type="http://schemas.openxmlformats.org/officeDocument/2006/relationships/slideLayout" Target="../slideLayouts/slideLayout87.xml"/><Relationship Id="rId2" Type="http://schemas.openxmlformats.org/officeDocument/2006/relationships/slideLayout" Target="../slideLayouts/slideLayout64.xml"/><Relationship Id="rId16" Type="http://schemas.openxmlformats.org/officeDocument/2006/relationships/slideLayout" Target="../slideLayouts/slideLayout78.xml"/><Relationship Id="rId20" Type="http://schemas.openxmlformats.org/officeDocument/2006/relationships/slideLayout" Target="../slideLayouts/slideLayout82.xml"/><Relationship Id="rId29" Type="http://schemas.openxmlformats.org/officeDocument/2006/relationships/slideLayout" Target="../slideLayouts/slideLayout91.xml"/><Relationship Id="rId1" Type="http://schemas.openxmlformats.org/officeDocument/2006/relationships/slideLayout" Target="../slideLayouts/slideLayout63.xml"/><Relationship Id="rId6" Type="http://schemas.openxmlformats.org/officeDocument/2006/relationships/slideLayout" Target="../slideLayouts/slideLayout68.xml"/><Relationship Id="rId11" Type="http://schemas.openxmlformats.org/officeDocument/2006/relationships/slideLayout" Target="../slideLayouts/slideLayout73.xml"/><Relationship Id="rId24" Type="http://schemas.openxmlformats.org/officeDocument/2006/relationships/slideLayout" Target="../slideLayouts/slideLayout86.xml"/><Relationship Id="rId5" Type="http://schemas.openxmlformats.org/officeDocument/2006/relationships/slideLayout" Target="../slideLayouts/slideLayout67.xml"/><Relationship Id="rId15" Type="http://schemas.openxmlformats.org/officeDocument/2006/relationships/slideLayout" Target="../slideLayouts/slideLayout77.xml"/><Relationship Id="rId23" Type="http://schemas.openxmlformats.org/officeDocument/2006/relationships/slideLayout" Target="../slideLayouts/slideLayout85.xml"/><Relationship Id="rId28" Type="http://schemas.openxmlformats.org/officeDocument/2006/relationships/slideLayout" Target="../slideLayouts/slideLayout90.xml"/><Relationship Id="rId10" Type="http://schemas.openxmlformats.org/officeDocument/2006/relationships/slideLayout" Target="../slideLayouts/slideLayout72.xml"/><Relationship Id="rId19" Type="http://schemas.openxmlformats.org/officeDocument/2006/relationships/slideLayout" Target="../slideLayouts/slideLayout81.xml"/><Relationship Id="rId4" Type="http://schemas.openxmlformats.org/officeDocument/2006/relationships/slideLayout" Target="../slideLayouts/slideLayout66.xml"/><Relationship Id="rId9" Type="http://schemas.openxmlformats.org/officeDocument/2006/relationships/slideLayout" Target="../slideLayouts/slideLayout71.xml"/><Relationship Id="rId14" Type="http://schemas.openxmlformats.org/officeDocument/2006/relationships/slideLayout" Target="../slideLayouts/slideLayout76.xml"/><Relationship Id="rId22" Type="http://schemas.openxmlformats.org/officeDocument/2006/relationships/slideLayout" Target="../slideLayouts/slideLayout84.xml"/><Relationship Id="rId27" Type="http://schemas.openxmlformats.org/officeDocument/2006/relationships/slideLayout" Target="../slideLayouts/slideLayout89.xml"/><Relationship Id="rId30"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99.xml"/><Relationship Id="rId13" Type="http://schemas.openxmlformats.org/officeDocument/2006/relationships/slideLayout" Target="../slideLayouts/slideLayout104.xml"/><Relationship Id="rId18" Type="http://schemas.openxmlformats.org/officeDocument/2006/relationships/slideLayout" Target="../slideLayouts/slideLayout109.xml"/><Relationship Id="rId26" Type="http://schemas.openxmlformats.org/officeDocument/2006/relationships/slideLayout" Target="../slideLayouts/slideLayout117.xml"/><Relationship Id="rId3" Type="http://schemas.openxmlformats.org/officeDocument/2006/relationships/slideLayout" Target="../slideLayouts/slideLayout94.xml"/><Relationship Id="rId21" Type="http://schemas.openxmlformats.org/officeDocument/2006/relationships/slideLayout" Target="../slideLayouts/slideLayout112.xml"/><Relationship Id="rId7" Type="http://schemas.openxmlformats.org/officeDocument/2006/relationships/slideLayout" Target="../slideLayouts/slideLayout98.xml"/><Relationship Id="rId12" Type="http://schemas.openxmlformats.org/officeDocument/2006/relationships/slideLayout" Target="../slideLayouts/slideLayout103.xml"/><Relationship Id="rId17" Type="http://schemas.openxmlformats.org/officeDocument/2006/relationships/slideLayout" Target="../slideLayouts/slideLayout108.xml"/><Relationship Id="rId25" Type="http://schemas.openxmlformats.org/officeDocument/2006/relationships/slideLayout" Target="../slideLayouts/slideLayout116.xml"/><Relationship Id="rId2" Type="http://schemas.openxmlformats.org/officeDocument/2006/relationships/slideLayout" Target="../slideLayouts/slideLayout93.xml"/><Relationship Id="rId16" Type="http://schemas.openxmlformats.org/officeDocument/2006/relationships/slideLayout" Target="../slideLayouts/slideLayout107.xml"/><Relationship Id="rId20" Type="http://schemas.openxmlformats.org/officeDocument/2006/relationships/slideLayout" Target="../slideLayouts/slideLayout111.xml"/><Relationship Id="rId29" Type="http://schemas.openxmlformats.org/officeDocument/2006/relationships/slideLayout" Target="../slideLayouts/slideLayout120.xml"/><Relationship Id="rId1" Type="http://schemas.openxmlformats.org/officeDocument/2006/relationships/slideLayout" Target="../slideLayouts/slideLayout92.xml"/><Relationship Id="rId6" Type="http://schemas.openxmlformats.org/officeDocument/2006/relationships/slideLayout" Target="../slideLayouts/slideLayout97.xml"/><Relationship Id="rId11" Type="http://schemas.openxmlformats.org/officeDocument/2006/relationships/slideLayout" Target="../slideLayouts/slideLayout102.xml"/><Relationship Id="rId24" Type="http://schemas.openxmlformats.org/officeDocument/2006/relationships/slideLayout" Target="../slideLayouts/slideLayout115.xml"/><Relationship Id="rId5" Type="http://schemas.openxmlformats.org/officeDocument/2006/relationships/slideLayout" Target="../slideLayouts/slideLayout96.xml"/><Relationship Id="rId15" Type="http://schemas.openxmlformats.org/officeDocument/2006/relationships/slideLayout" Target="../slideLayouts/slideLayout106.xml"/><Relationship Id="rId23" Type="http://schemas.openxmlformats.org/officeDocument/2006/relationships/slideLayout" Target="../slideLayouts/slideLayout114.xml"/><Relationship Id="rId28" Type="http://schemas.openxmlformats.org/officeDocument/2006/relationships/slideLayout" Target="../slideLayouts/slideLayout119.xml"/><Relationship Id="rId10" Type="http://schemas.openxmlformats.org/officeDocument/2006/relationships/slideLayout" Target="../slideLayouts/slideLayout101.xml"/><Relationship Id="rId19" Type="http://schemas.openxmlformats.org/officeDocument/2006/relationships/slideLayout" Target="../slideLayouts/slideLayout110.xml"/><Relationship Id="rId4" Type="http://schemas.openxmlformats.org/officeDocument/2006/relationships/slideLayout" Target="../slideLayouts/slideLayout95.xml"/><Relationship Id="rId9" Type="http://schemas.openxmlformats.org/officeDocument/2006/relationships/slideLayout" Target="../slideLayouts/slideLayout100.xml"/><Relationship Id="rId14" Type="http://schemas.openxmlformats.org/officeDocument/2006/relationships/slideLayout" Target="../slideLayouts/slideLayout105.xml"/><Relationship Id="rId22" Type="http://schemas.openxmlformats.org/officeDocument/2006/relationships/slideLayout" Target="../slideLayouts/slideLayout113.xml"/><Relationship Id="rId27" Type="http://schemas.openxmlformats.org/officeDocument/2006/relationships/slideLayout" Target="../slideLayouts/slideLayout118.xml"/><Relationship Id="rId30" Type="http://schemas.openxmlformats.org/officeDocument/2006/relationships/theme" Target="../theme/theme6.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128.xml"/><Relationship Id="rId13" Type="http://schemas.openxmlformats.org/officeDocument/2006/relationships/slideLayout" Target="../slideLayouts/slideLayout133.xml"/><Relationship Id="rId18" Type="http://schemas.openxmlformats.org/officeDocument/2006/relationships/slideLayout" Target="../slideLayouts/slideLayout138.xml"/><Relationship Id="rId26" Type="http://schemas.openxmlformats.org/officeDocument/2006/relationships/slideLayout" Target="../slideLayouts/slideLayout146.xml"/><Relationship Id="rId3" Type="http://schemas.openxmlformats.org/officeDocument/2006/relationships/slideLayout" Target="../slideLayouts/slideLayout123.xml"/><Relationship Id="rId21" Type="http://schemas.openxmlformats.org/officeDocument/2006/relationships/slideLayout" Target="../slideLayouts/slideLayout141.xml"/><Relationship Id="rId7" Type="http://schemas.openxmlformats.org/officeDocument/2006/relationships/slideLayout" Target="../slideLayouts/slideLayout127.xml"/><Relationship Id="rId12" Type="http://schemas.openxmlformats.org/officeDocument/2006/relationships/slideLayout" Target="../slideLayouts/slideLayout132.xml"/><Relationship Id="rId17" Type="http://schemas.openxmlformats.org/officeDocument/2006/relationships/slideLayout" Target="../slideLayouts/slideLayout137.xml"/><Relationship Id="rId25" Type="http://schemas.openxmlformats.org/officeDocument/2006/relationships/slideLayout" Target="../slideLayouts/slideLayout145.xml"/><Relationship Id="rId2" Type="http://schemas.openxmlformats.org/officeDocument/2006/relationships/slideLayout" Target="../slideLayouts/slideLayout122.xml"/><Relationship Id="rId16" Type="http://schemas.openxmlformats.org/officeDocument/2006/relationships/slideLayout" Target="../slideLayouts/slideLayout136.xml"/><Relationship Id="rId20" Type="http://schemas.openxmlformats.org/officeDocument/2006/relationships/slideLayout" Target="../slideLayouts/slideLayout140.xml"/><Relationship Id="rId29" Type="http://schemas.openxmlformats.org/officeDocument/2006/relationships/slideLayout" Target="../slideLayouts/slideLayout149.xml"/><Relationship Id="rId1" Type="http://schemas.openxmlformats.org/officeDocument/2006/relationships/slideLayout" Target="../slideLayouts/slideLayout121.xml"/><Relationship Id="rId6" Type="http://schemas.openxmlformats.org/officeDocument/2006/relationships/slideLayout" Target="../slideLayouts/slideLayout126.xml"/><Relationship Id="rId11" Type="http://schemas.openxmlformats.org/officeDocument/2006/relationships/slideLayout" Target="../slideLayouts/slideLayout131.xml"/><Relationship Id="rId24" Type="http://schemas.openxmlformats.org/officeDocument/2006/relationships/slideLayout" Target="../slideLayouts/slideLayout144.xml"/><Relationship Id="rId5" Type="http://schemas.openxmlformats.org/officeDocument/2006/relationships/slideLayout" Target="../slideLayouts/slideLayout125.xml"/><Relationship Id="rId15" Type="http://schemas.openxmlformats.org/officeDocument/2006/relationships/slideLayout" Target="../slideLayouts/slideLayout135.xml"/><Relationship Id="rId23" Type="http://schemas.openxmlformats.org/officeDocument/2006/relationships/slideLayout" Target="../slideLayouts/slideLayout143.xml"/><Relationship Id="rId28" Type="http://schemas.openxmlformats.org/officeDocument/2006/relationships/slideLayout" Target="../slideLayouts/slideLayout148.xml"/><Relationship Id="rId10" Type="http://schemas.openxmlformats.org/officeDocument/2006/relationships/slideLayout" Target="../slideLayouts/slideLayout130.xml"/><Relationship Id="rId19" Type="http://schemas.openxmlformats.org/officeDocument/2006/relationships/slideLayout" Target="../slideLayouts/slideLayout139.xml"/><Relationship Id="rId4" Type="http://schemas.openxmlformats.org/officeDocument/2006/relationships/slideLayout" Target="../slideLayouts/slideLayout124.xml"/><Relationship Id="rId9" Type="http://schemas.openxmlformats.org/officeDocument/2006/relationships/slideLayout" Target="../slideLayouts/slideLayout129.xml"/><Relationship Id="rId14" Type="http://schemas.openxmlformats.org/officeDocument/2006/relationships/slideLayout" Target="../slideLayouts/slideLayout134.xml"/><Relationship Id="rId22" Type="http://schemas.openxmlformats.org/officeDocument/2006/relationships/slideLayout" Target="../slideLayouts/slideLayout142.xml"/><Relationship Id="rId27" Type="http://schemas.openxmlformats.org/officeDocument/2006/relationships/slideLayout" Target="../slideLayouts/slideLayout147.xml"/><Relationship Id="rId30" Type="http://schemas.openxmlformats.org/officeDocument/2006/relationships/theme" Target="../theme/theme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7" descr="bckgrd_2.jpg"/>
          <p:cNvPicPr>
            <a:picLocks noChangeAspect="1"/>
          </p:cNvPicPr>
          <p:nvPr/>
        </p:nvPicPr>
        <p:blipFill>
          <a:blip r:embed="rId13" cstate="print"/>
          <a:srcRect/>
          <a:stretch>
            <a:fillRect/>
          </a:stretch>
        </p:blipFill>
        <p:spPr bwMode="auto">
          <a:xfrm>
            <a:off x="0" y="4897041"/>
            <a:ext cx="9144000" cy="246459"/>
          </a:xfrm>
          <a:prstGeom prst="rect">
            <a:avLst/>
          </a:prstGeom>
          <a:noFill/>
          <a:ln w="9525">
            <a:noFill/>
            <a:miter lim="800000"/>
            <a:headEnd/>
            <a:tailEnd/>
          </a:ln>
        </p:spPr>
      </p:pic>
      <p:pic>
        <p:nvPicPr>
          <p:cNvPr id="1027" name="Picture 6" descr="bckgrd_1.jpg"/>
          <p:cNvPicPr>
            <a:picLocks noChangeAspect="1"/>
          </p:cNvPicPr>
          <p:nvPr/>
        </p:nvPicPr>
        <p:blipFill>
          <a:blip r:embed="rId14" cstate="print"/>
          <a:srcRect/>
          <a:stretch>
            <a:fillRect/>
          </a:stretch>
        </p:blipFill>
        <p:spPr bwMode="auto">
          <a:xfrm>
            <a:off x="0" y="1"/>
            <a:ext cx="9144000" cy="526256"/>
          </a:xfrm>
          <a:prstGeom prst="rect">
            <a:avLst/>
          </a:prstGeom>
          <a:noFill/>
          <a:ln w="9525">
            <a:noFill/>
            <a:miter lim="800000"/>
            <a:headEnd/>
            <a:tailEnd/>
          </a:ln>
        </p:spPr>
      </p:pic>
      <p:sp>
        <p:nvSpPr>
          <p:cNvPr id="725001" name="Rectangle 9"/>
          <p:cNvSpPr>
            <a:spLocks noChangeArrowheads="1"/>
          </p:cNvSpPr>
          <p:nvPr/>
        </p:nvSpPr>
        <p:spPr bwMode="auto">
          <a:xfrm>
            <a:off x="4763" y="548879"/>
            <a:ext cx="9136062" cy="4583906"/>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1"/>
            <a:ext cx="7773988" cy="556022"/>
          </a:xfrm>
          <a:prstGeom prst="rect">
            <a:avLst/>
          </a:prstGeom>
          <a:noFill/>
          <a:ln w="9525">
            <a:noFill/>
            <a:miter lim="800000"/>
            <a:headEnd/>
            <a:tailEnd/>
          </a:ln>
        </p:spPr>
        <p:txBody>
          <a:bodyPr vert="horz" wrap="square" lIns="0" tIns="45720" rIns="91440" bIns="45720" numCol="1" anchor="b" anchorCtr="0" compatLnSpc="1">
            <a:prstTxWarp prst="textNoShape">
              <a:avLst/>
            </a:prstTxWarp>
          </a:bodyPr>
          <a:lstStyle/>
          <a:p>
            <a:pPr lvl="0"/>
            <a:r>
              <a:rPr lang="en-US" smtClean="0"/>
              <a:t>Slide Title</a:t>
            </a:r>
          </a:p>
        </p:txBody>
      </p:sp>
      <p:sp>
        <p:nvSpPr>
          <p:cNvPr id="1030" name="Rectangle 5"/>
          <p:cNvSpPr>
            <a:spLocks noGrp="1" noChangeArrowheads="1"/>
          </p:cNvSpPr>
          <p:nvPr>
            <p:ph type="body" idx="1"/>
          </p:nvPr>
        </p:nvSpPr>
        <p:spPr bwMode="auto">
          <a:xfrm>
            <a:off x="458788" y="744141"/>
            <a:ext cx="7751762" cy="328969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Body Text</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3703" r:id="rId1"/>
    <p:sldLayoutId id="2147483702" r:id="rId2"/>
    <p:sldLayoutId id="2147483701" r:id="rId3"/>
    <p:sldLayoutId id="2147483700" r:id="rId4"/>
    <p:sldLayoutId id="2147483699" r:id="rId5"/>
    <p:sldLayoutId id="2147483698" r:id="rId6"/>
    <p:sldLayoutId id="2147483697" r:id="rId7"/>
    <p:sldLayoutId id="2147483696" r:id="rId8"/>
    <p:sldLayoutId id="2147483695" r:id="rId9"/>
    <p:sldLayoutId id="2147483694" r:id="rId10"/>
    <p:sldLayoutId id="2147483693" r:id="rId11"/>
  </p:sldLayoutIdLst>
  <p:timing>
    <p:tnLst>
      <p:par>
        <p:cTn id="1" dur="indefinite" restart="never" nodeType="tmRoot"/>
      </p:par>
    </p:tnLst>
  </p:timing>
  <p:txStyles>
    <p:titleStyle>
      <a:lvl1pPr algn="l" rtl="0" fontAlgn="base">
        <a:lnSpc>
          <a:spcPct val="85000"/>
        </a:lnSpc>
        <a:spcBef>
          <a:spcPct val="0"/>
        </a:spcBef>
        <a:spcAft>
          <a:spcPct val="0"/>
        </a:spcAft>
        <a:buClr>
          <a:srgbClr val="DC0081"/>
        </a:buClr>
        <a:buFont typeface="Wingdings" pitchFamily="2" charset="2"/>
        <a:defRPr sz="2400">
          <a:solidFill>
            <a:schemeClr val="tx1"/>
          </a:solidFill>
          <a:latin typeface="+mj-lt"/>
          <a:ea typeface="+mj-ea"/>
          <a:cs typeface="+mj-cs"/>
        </a:defRPr>
      </a:lvl1pPr>
      <a:lvl2pPr algn="l" rtl="0" fontAlgn="base">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fontAlgn="base">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fontAlgn="base">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fontAlgn="base">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fontAlgn="base">
        <a:lnSpc>
          <a:spcPct val="90000"/>
        </a:lnSpc>
        <a:spcBef>
          <a:spcPct val="70000"/>
        </a:spcBef>
        <a:spcAft>
          <a:spcPct val="0"/>
        </a:spcAft>
        <a:buClr>
          <a:schemeClr val="hlink"/>
        </a:buClr>
        <a:buSzPct val="90000"/>
        <a:buChar char="•"/>
        <a:defRPr sz="2000">
          <a:solidFill>
            <a:schemeClr val="tx1"/>
          </a:solidFill>
          <a:latin typeface="+mn-lt"/>
          <a:ea typeface="+mn-ea"/>
          <a:cs typeface="+mn-cs"/>
        </a:defRPr>
      </a:lvl1pPr>
      <a:lvl2pPr marL="458788" indent="-169863" algn="l" rtl="0" fontAlgn="base">
        <a:lnSpc>
          <a:spcPct val="90000"/>
        </a:lnSpc>
        <a:spcBef>
          <a:spcPct val="70000"/>
        </a:spcBef>
        <a:spcAft>
          <a:spcPct val="0"/>
        </a:spcAft>
        <a:buClr>
          <a:schemeClr val="hlink"/>
        </a:buClr>
        <a:buSzPct val="80000"/>
        <a:buFont typeface="Wingdings" pitchFamily="2" charset="2"/>
        <a:buChar char="§"/>
        <a:defRPr>
          <a:solidFill>
            <a:schemeClr val="tx1"/>
          </a:solidFill>
          <a:latin typeface="+mn-lt"/>
        </a:defRPr>
      </a:lvl2pPr>
      <a:lvl3pPr marL="854075" indent="-173038" algn="l" rtl="0" fontAlgn="base">
        <a:lnSpc>
          <a:spcPct val="90000"/>
        </a:lnSpc>
        <a:spcBef>
          <a:spcPct val="70000"/>
        </a:spcBef>
        <a:spcAft>
          <a:spcPct val="0"/>
        </a:spcAft>
        <a:buClr>
          <a:schemeClr val="bg2"/>
        </a:buClr>
        <a:buSzPct val="80000"/>
        <a:buChar char="•"/>
        <a:defRPr>
          <a:solidFill>
            <a:schemeClr val="tx1"/>
          </a:solidFill>
          <a:latin typeface="+mn-lt"/>
        </a:defRPr>
      </a:lvl3pPr>
      <a:lvl4pPr marL="1254125" indent="-165100" algn="l" rtl="0" fontAlgn="base">
        <a:lnSpc>
          <a:spcPct val="90000"/>
        </a:lnSpc>
        <a:spcBef>
          <a:spcPct val="70000"/>
        </a:spcBef>
        <a:spcAft>
          <a:spcPct val="0"/>
        </a:spcAft>
        <a:buClr>
          <a:srgbClr val="2D4A6D"/>
        </a:buClr>
        <a:buSzPct val="90000"/>
        <a:buFont typeface="Segoe" pitchFamily="34" charset="0"/>
        <a:buChar char="-"/>
        <a:defRPr sz="1600">
          <a:solidFill>
            <a:schemeClr val="tx1"/>
          </a:solidFill>
          <a:latin typeface="+mn-lt"/>
        </a:defRPr>
      </a:lvl4pPr>
      <a:lvl5pPr marL="1544638" indent="-168275" algn="l" rtl="0" fontAlgn="base">
        <a:lnSpc>
          <a:spcPct val="90000"/>
        </a:lnSpc>
        <a:spcBef>
          <a:spcPct val="70000"/>
        </a:spcBef>
        <a:spcAft>
          <a:spcPct val="0"/>
        </a:spcAft>
        <a:buClr>
          <a:srgbClr val="2D4A6D"/>
        </a:buClr>
        <a:buSzPct val="90000"/>
        <a:buChar char="•"/>
        <a:defRPr sz="1600">
          <a:solidFill>
            <a:schemeClr val="tx1"/>
          </a:solidFill>
          <a:latin typeface="+mn-lt"/>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7" descr="bckgrd_2.jpg"/>
          <p:cNvPicPr>
            <a:picLocks noChangeAspect="1"/>
          </p:cNvPicPr>
          <p:nvPr/>
        </p:nvPicPr>
        <p:blipFill>
          <a:blip r:embed="rId13" cstate="print"/>
          <a:srcRect/>
          <a:stretch>
            <a:fillRect/>
          </a:stretch>
        </p:blipFill>
        <p:spPr bwMode="auto">
          <a:xfrm>
            <a:off x="0" y="4897041"/>
            <a:ext cx="9144000" cy="246459"/>
          </a:xfrm>
          <a:prstGeom prst="rect">
            <a:avLst/>
          </a:prstGeom>
          <a:noFill/>
          <a:ln w="9525">
            <a:noFill/>
            <a:miter lim="800000"/>
            <a:headEnd/>
            <a:tailEnd/>
          </a:ln>
        </p:spPr>
      </p:pic>
      <p:pic>
        <p:nvPicPr>
          <p:cNvPr id="1027" name="Picture 6" descr="bckgrd_1.jpg"/>
          <p:cNvPicPr>
            <a:picLocks noChangeAspect="1"/>
          </p:cNvPicPr>
          <p:nvPr/>
        </p:nvPicPr>
        <p:blipFill>
          <a:blip r:embed="rId14" cstate="print"/>
          <a:srcRect/>
          <a:stretch>
            <a:fillRect/>
          </a:stretch>
        </p:blipFill>
        <p:spPr bwMode="auto">
          <a:xfrm>
            <a:off x="0" y="1"/>
            <a:ext cx="9144000" cy="526256"/>
          </a:xfrm>
          <a:prstGeom prst="rect">
            <a:avLst/>
          </a:prstGeom>
          <a:noFill/>
          <a:ln w="9525">
            <a:noFill/>
            <a:miter lim="800000"/>
            <a:headEnd/>
            <a:tailEnd/>
          </a:ln>
        </p:spPr>
      </p:pic>
      <p:sp>
        <p:nvSpPr>
          <p:cNvPr id="725001" name="Rectangle 9"/>
          <p:cNvSpPr>
            <a:spLocks noChangeArrowheads="1"/>
          </p:cNvSpPr>
          <p:nvPr/>
        </p:nvSpPr>
        <p:spPr bwMode="auto">
          <a:xfrm>
            <a:off x="4763" y="548879"/>
            <a:ext cx="9136062" cy="4583906"/>
          </a:xfrm>
          <a:prstGeom prst="rect">
            <a:avLst/>
          </a:prstGeom>
          <a:noFill/>
          <a:ln w="28575" algn="ctr">
            <a:noFill/>
            <a:miter lim="800000"/>
            <a:headEnd/>
            <a:tailEnd/>
          </a:ln>
          <a:effectLst/>
        </p:spPr>
        <p:txBody>
          <a:bodyPr wrap="none" anchor="ctr"/>
          <a:lstStyle/>
          <a:p>
            <a:pPr algn="ctr" eaLnBrk="0" hangingPunct="0">
              <a:defRPr/>
            </a:pPr>
            <a:endParaRPr lang="en-US" dirty="0">
              <a:solidFill>
                <a:srgbClr val="000000"/>
              </a:solidFill>
            </a:endParaRPr>
          </a:p>
        </p:txBody>
      </p:sp>
      <p:sp>
        <p:nvSpPr>
          <p:cNvPr id="1029" name="Rectangle 4"/>
          <p:cNvSpPr>
            <a:spLocks noGrp="1" noChangeArrowheads="1"/>
          </p:cNvSpPr>
          <p:nvPr>
            <p:ph type="title"/>
          </p:nvPr>
        </p:nvSpPr>
        <p:spPr bwMode="auto">
          <a:xfrm>
            <a:off x="460375" y="1"/>
            <a:ext cx="7773988" cy="556022"/>
          </a:xfrm>
          <a:prstGeom prst="rect">
            <a:avLst/>
          </a:prstGeom>
          <a:noFill/>
          <a:ln w="9525">
            <a:noFill/>
            <a:miter lim="800000"/>
            <a:headEnd/>
            <a:tailEnd/>
          </a:ln>
        </p:spPr>
        <p:txBody>
          <a:bodyPr vert="horz" wrap="square" lIns="0" tIns="45720" rIns="91440" bIns="45720" numCol="1" anchor="b" anchorCtr="0" compatLnSpc="1">
            <a:prstTxWarp prst="textNoShape">
              <a:avLst/>
            </a:prstTxWarp>
          </a:bodyPr>
          <a:lstStyle/>
          <a:p>
            <a:pPr lvl="0"/>
            <a:r>
              <a:rPr lang="en-US" smtClean="0"/>
              <a:t>Slide Title</a:t>
            </a:r>
          </a:p>
        </p:txBody>
      </p:sp>
      <p:sp>
        <p:nvSpPr>
          <p:cNvPr id="1030" name="Rectangle 5"/>
          <p:cNvSpPr>
            <a:spLocks noGrp="1" noChangeArrowheads="1"/>
          </p:cNvSpPr>
          <p:nvPr>
            <p:ph type="body" idx="1"/>
          </p:nvPr>
        </p:nvSpPr>
        <p:spPr bwMode="auto">
          <a:xfrm>
            <a:off x="458788" y="744141"/>
            <a:ext cx="7751762" cy="328969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Body Text</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extLst>
      <p:ext uri="{BB962C8B-B14F-4D97-AF65-F5344CB8AC3E}">
        <p14:creationId xmlns:p14="http://schemas.microsoft.com/office/powerpoint/2010/main" val="2144630070"/>
      </p:ext>
    </p:extLst>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 id="2147483713" r:id="rId9"/>
    <p:sldLayoutId id="2147483714" r:id="rId10"/>
    <p:sldLayoutId id="2147483715" r:id="rId11"/>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mj-lt"/>
          <a:ea typeface="+mj-ea"/>
          <a:cs typeface="+mj-cs"/>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90000"/>
        </a:lnSpc>
        <a:spcBef>
          <a:spcPct val="70000"/>
        </a:spcBef>
        <a:spcAft>
          <a:spcPct val="0"/>
        </a:spcAft>
        <a:buClr>
          <a:schemeClr val="hlink"/>
        </a:buClr>
        <a:buSzPct val="90000"/>
        <a:buChar char="•"/>
        <a:defRPr sz="2000">
          <a:solidFill>
            <a:schemeClr val="tx1"/>
          </a:solidFill>
          <a:latin typeface="+mn-lt"/>
          <a:ea typeface="+mn-ea"/>
          <a:cs typeface="+mn-cs"/>
        </a:defRPr>
      </a:lvl1pPr>
      <a:lvl2pPr marL="458788" indent="-169863" algn="l" rtl="0" eaLnBrk="1" fontAlgn="base" hangingPunct="1">
        <a:lnSpc>
          <a:spcPct val="90000"/>
        </a:lnSpc>
        <a:spcBef>
          <a:spcPct val="70000"/>
        </a:spcBef>
        <a:spcAft>
          <a:spcPct val="0"/>
        </a:spcAft>
        <a:buClr>
          <a:schemeClr val="hlink"/>
        </a:buClr>
        <a:buSzPct val="80000"/>
        <a:buFont typeface="Wingdings" pitchFamily="2" charset="2"/>
        <a:buChar char="§"/>
        <a:defRPr>
          <a:solidFill>
            <a:schemeClr val="tx1"/>
          </a:solidFill>
          <a:latin typeface="+mn-lt"/>
        </a:defRPr>
      </a:lvl2pPr>
      <a:lvl3pPr marL="854075" indent="-173038" algn="l" rtl="0" eaLnBrk="1" fontAlgn="base" hangingPunct="1">
        <a:lnSpc>
          <a:spcPct val="90000"/>
        </a:lnSpc>
        <a:spcBef>
          <a:spcPct val="70000"/>
        </a:spcBef>
        <a:spcAft>
          <a:spcPct val="0"/>
        </a:spcAft>
        <a:buClr>
          <a:schemeClr val="bg2"/>
        </a:buClr>
        <a:buSzPct val="80000"/>
        <a:buChar char="•"/>
        <a:defRPr>
          <a:solidFill>
            <a:schemeClr val="tx1"/>
          </a:solidFill>
          <a:latin typeface="+mn-lt"/>
        </a:defRPr>
      </a:lvl3pPr>
      <a:lvl4pPr marL="1254125" indent="-165100" algn="l" rtl="0" eaLnBrk="1" fontAlgn="base" hangingPunct="1">
        <a:lnSpc>
          <a:spcPct val="90000"/>
        </a:lnSpc>
        <a:spcBef>
          <a:spcPct val="70000"/>
        </a:spcBef>
        <a:spcAft>
          <a:spcPct val="0"/>
        </a:spcAft>
        <a:buClr>
          <a:srgbClr val="2D4A6D"/>
        </a:buClr>
        <a:buSzPct val="90000"/>
        <a:buFont typeface="Segoe" pitchFamily="34" charset="0"/>
        <a:buChar char="-"/>
        <a:defRPr sz="1600">
          <a:solidFill>
            <a:schemeClr val="tx1"/>
          </a:solidFill>
          <a:latin typeface="+mn-lt"/>
        </a:defRPr>
      </a:lvl4pPr>
      <a:lvl5pPr marL="15446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ext Placeholder 6"/>
          <p:cNvSpPr txBox="1">
            <a:spLocks/>
          </p:cNvSpPr>
          <p:nvPr/>
        </p:nvSpPr>
        <p:spPr>
          <a:xfrm>
            <a:off x="814592" y="4795968"/>
            <a:ext cx="8329409" cy="340044"/>
          </a:xfrm>
          <a:prstGeom prst="rect">
            <a:avLst/>
          </a:prstGeom>
        </p:spPr>
        <p:txBody>
          <a:bodyPr anchor="b"/>
          <a:lstStyle>
            <a:lvl1pPr marL="0" indent="0" algn="l" defTabSz="914363" rtl="0" eaLnBrk="1" latinLnBrk="0" hangingPunct="1">
              <a:lnSpc>
                <a:spcPct val="90000"/>
              </a:lnSpc>
              <a:spcBef>
                <a:spcPct val="20000"/>
              </a:spcBef>
              <a:buClr>
                <a:srgbClr val="00DCFF"/>
              </a:buClr>
              <a:buSzPct val="90000"/>
              <a:buFont typeface="Arial" pitchFamily="34" charset="0"/>
              <a:buNone/>
              <a:defRPr sz="2400" kern="1200" baseline="0">
                <a:solidFill>
                  <a:schemeClr val="tx1">
                    <a:lumMod val="75000"/>
                    <a:lumOff val="25000"/>
                    <a:alpha val="99000"/>
                  </a:schemeClr>
                </a:solidFill>
                <a:latin typeface="+mn-lt"/>
                <a:ea typeface="+mn-ea"/>
                <a:cs typeface="+mn-cs"/>
              </a:defRPr>
            </a:lvl1pPr>
            <a:lvl2pPr marL="460375" indent="0" algn="l" defTabSz="914363" rtl="0" eaLnBrk="1" latinLnBrk="0" hangingPunct="1">
              <a:lnSpc>
                <a:spcPct val="90000"/>
              </a:lnSpc>
              <a:spcBef>
                <a:spcPct val="20000"/>
              </a:spcBef>
              <a:buClr>
                <a:srgbClr val="00DCFF"/>
              </a:buClr>
              <a:buSzPct val="90000"/>
              <a:buFont typeface="Arial" pitchFamily="34" charset="0"/>
              <a:buNone/>
              <a:defRPr sz="2000" kern="1200">
                <a:solidFill>
                  <a:schemeClr val="tx1">
                    <a:lumMod val="75000"/>
                    <a:lumOff val="25000"/>
                    <a:alpha val="99000"/>
                  </a:schemeClr>
                </a:solidFill>
                <a:latin typeface="+mn-lt"/>
                <a:ea typeface="+mn-ea"/>
                <a:cs typeface="+mn-cs"/>
              </a:defRPr>
            </a:lvl2pPr>
            <a:lvl3pPr marL="855663" indent="0" algn="l" defTabSz="914363" rtl="0" eaLnBrk="1" latinLnBrk="0" hangingPunct="1">
              <a:lnSpc>
                <a:spcPct val="90000"/>
              </a:lnSpc>
              <a:spcBef>
                <a:spcPct val="20000"/>
              </a:spcBef>
              <a:buClr>
                <a:srgbClr val="00DCFF"/>
              </a:buClr>
              <a:buSzPct val="90000"/>
              <a:buFont typeface="Arial" pitchFamily="34" charset="0"/>
              <a:buNone/>
              <a:defRPr sz="1800" kern="1200">
                <a:solidFill>
                  <a:schemeClr val="tx1">
                    <a:lumMod val="75000"/>
                    <a:lumOff val="25000"/>
                    <a:alpha val="99000"/>
                  </a:schemeClr>
                </a:solidFill>
                <a:latin typeface="+mn-lt"/>
                <a:ea typeface="+mn-ea"/>
                <a:cs typeface="+mn-cs"/>
              </a:defRPr>
            </a:lvl3pPr>
            <a:lvl4pPr marL="1258888"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4pPr>
            <a:lvl5pPr marL="1604963"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endParaRPr lang="en-US" sz="1200" dirty="0">
              <a:solidFill>
                <a:schemeClr val="bg1">
                  <a:lumMod val="75000"/>
                  <a:alpha val="99000"/>
                </a:schemeClr>
              </a:solidFill>
            </a:endParaRPr>
          </a:p>
        </p:txBody>
      </p:sp>
      <p:sp>
        <p:nvSpPr>
          <p:cNvPr id="3" name="Text Placeholder 6"/>
          <p:cNvSpPr txBox="1">
            <a:spLocks/>
          </p:cNvSpPr>
          <p:nvPr/>
        </p:nvSpPr>
        <p:spPr>
          <a:xfrm>
            <a:off x="814592" y="4795968"/>
            <a:ext cx="8329409" cy="340044"/>
          </a:xfrm>
          <a:prstGeom prst="rect">
            <a:avLst/>
          </a:prstGeom>
        </p:spPr>
        <p:txBody>
          <a:bodyPr anchor="b"/>
          <a:lstStyle>
            <a:lvl1pPr marL="0" indent="0" algn="l" defTabSz="914363" rtl="0" eaLnBrk="1" latinLnBrk="0" hangingPunct="1">
              <a:lnSpc>
                <a:spcPct val="90000"/>
              </a:lnSpc>
              <a:spcBef>
                <a:spcPct val="20000"/>
              </a:spcBef>
              <a:buClr>
                <a:srgbClr val="00DCFF"/>
              </a:buClr>
              <a:buSzPct val="90000"/>
              <a:buFont typeface="Arial" pitchFamily="34" charset="0"/>
              <a:buNone/>
              <a:defRPr sz="2400" kern="1200" baseline="0">
                <a:solidFill>
                  <a:schemeClr val="tx1">
                    <a:lumMod val="75000"/>
                    <a:lumOff val="25000"/>
                    <a:alpha val="99000"/>
                  </a:schemeClr>
                </a:solidFill>
                <a:latin typeface="+mn-lt"/>
                <a:ea typeface="+mn-ea"/>
                <a:cs typeface="+mn-cs"/>
              </a:defRPr>
            </a:lvl1pPr>
            <a:lvl2pPr marL="460375" indent="0" algn="l" defTabSz="914363" rtl="0" eaLnBrk="1" latinLnBrk="0" hangingPunct="1">
              <a:lnSpc>
                <a:spcPct val="90000"/>
              </a:lnSpc>
              <a:spcBef>
                <a:spcPct val="20000"/>
              </a:spcBef>
              <a:buClr>
                <a:srgbClr val="00DCFF"/>
              </a:buClr>
              <a:buSzPct val="90000"/>
              <a:buFont typeface="Arial" pitchFamily="34" charset="0"/>
              <a:buNone/>
              <a:defRPr sz="2000" kern="1200">
                <a:solidFill>
                  <a:schemeClr val="tx1">
                    <a:lumMod val="75000"/>
                    <a:lumOff val="25000"/>
                    <a:alpha val="99000"/>
                  </a:schemeClr>
                </a:solidFill>
                <a:latin typeface="+mn-lt"/>
                <a:ea typeface="+mn-ea"/>
                <a:cs typeface="+mn-cs"/>
              </a:defRPr>
            </a:lvl2pPr>
            <a:lvl3pPr marL="855663" indent="0" algn="l" defTabSz="914363" rtl="0" eaLnBrk="1" latinLnBrk="0" hangingPunct="1">
              <a:lnSpc>
                <a:spcPct val="90000"/>
              </a:lnSpc>
              <a:spcBef>
                <a:spcPct val="20000"/>
              </a:spcBef>
              <a:buClr>
                <a:srgbClr val="00DCFF"/>
              </a:buClr>
              <a:buSzPct val="90000"/>
              <a:buFont typeface="Arial" pitchFamily="34" charset="0"/>
              <a:buNone/>
              <a:defRPr sz="1800" kern="1200">
                <a:solidFill>
                  <a:schemeClr val="tx1">
                    <a:lumMod val="75000"/>
                    <a:lumOff val="25000"/>
                    <a:alpha val="99000"/>
                  </a:schemeClr>
                </a:solidFill>
                <a:latin typeface="+mn-lt"/>
                <a:ea typeface="+mn-ea"/>
                <a:cs typeface="+mn-cs"/>
              </a:defRPr>
            </a:lvl3pPr>
            <a:lvl4pPr marL="1258888"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4pPr>
            <a:lvl5pPr marL="1604963"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endParaRPr lang="en-US" sz="1200" dirty="0">
              <a:solidFill>
                <a:schemeClr val="bg1">
                  <a:lumMod val="75000"/>
                  <a:alpha val="99000"/>
                </a:schemeClr>
              </a:solidFill>
            </a:endParaRPr>
          </a:p>
        </p:txBody>
      </p:sp>
    </p:spTree>
    <p:extLst>
      <p:ext uri="{BB962C8B-B14F-4D97-AF65-F5344CB8AC3E}">
        <p14:creationId xmlns:p14="http://schemas.microsoft.com/office/powerpoint/2010/main" val="3411125739"/>
      </p:ext>
    </p:extLst>
  </p:cSld>
  <p:clrMap bg1="lt1" tx1="dk1" bg2="lt2" tx2="dk2" accent1="accent1" accent2="accent2" accent3="accent3" accent4="accent4" accent5="accent5" accent6="accent6" hlink="hlink" folHlink="folHlink"/>
  <p:sldLayoutIdLst>
    <p:sldLayoutId id="2147483717" r:id="rId1"/>
    <p:sldLayoutId id="2147483718" r:id="rId2"/>
    <p:sldLayoutId id="2147483719" r:id="rId3"/>
    <p:sldLayoutId id="2147483720" r:id="rId4"/>
    <p:sldLayoutId id="2147483721" r:id="rId5"/>
    <p:sldLayoutId id="2147483722" r:id="rId6"/>
    <p:sldLayoutId id="2147483723" r:id="rId7"/>
    <p:sldLayoutId id="2147483724" r:id="rId8"/>
    <p:sldLayoutId id="2147483726" r:id="rId9"/>
    <p:sldLayoutId id="2147483727" r:id="rId10"/>
    <p:sldLayoutId id="2147483833" r:id="rId11"/>
    <p:sldLayoutId id="2147483834" r:id="rId12"/>
  </p:sldLayoutIdLst>
  <p:transition>
    <p:fade/>
  </p:transition>
  <p:timing>
    <p:tnLst>
      <p:par>
        <p:cTn id="1" dur="indefinite" restart="never" nodeType="tmRoot"/>
      </p:par>
    </p:tnLst>
  </p:timing>
  <p:txStyles>
    <p:titleStyle>
      <a:lvl1pPr algn="l" defTabSz="685955" rtl="0" eaLnBrk="1" latinLnBrk="0" hangingPunct="1">
        <a:lnSpc>
          <a:spcPct val="90000"/>
        </a:lnSpc>
        <a:spcBef>
          <a:spcPct val="0"/>
        </a:spcBef>
        <a:buNone/>
        <a:defRPr lang="en-US" sz="3601" b="0" kern="1200" cap="none" spc="-150" baseline="0" dirty="0" smtClean="0">
          <a:ln w="3175">
            <a:noFill/>
          </a:ln>
          <a:solidFill>
            <a:schemeClr val="accent6">
              <a:alpha val="98824"/>
            </a:schemeClr>
          </a:solidFill>
          <a:effectLst/>
          <a:latin typeface="Segoe UI Light" pitchFamily="34" charset="0"/>
          <a:ea typeface="+mn-ea"/>
          <a:cs typeface="Arial" charset="0"/>
        </a:defRPr>
      </a:lvl1pPr>
    </p:titleStyle>
    <p:bodyStyle>
      <a:lvl1pPr marL="0" indent="0" algn="l" defTabSz="685955" rtl="0" eaLnBrk="1" latinLnBrk="0" hangingPunct="1">
        <a:lnSpc>
          <a:spcPct val="90000"/>
        </a:lnSpc>
        <a:spcBef>
          <a:spcPct val="20000"/>
        </a:spcBef>
        <a:buClr>
          <a:srgbClr val="00DCFF"/>
        </a:buClr>
        <a:buSzPct val="90000"/>
        <a:buFont typeface="Arial" pitchFamily="34" charset="0"/>
        <a:buNone/>
        <a:defRPr sz="1800" kern="1200">
          <a:solidFill>
            <a:schemeClr val="tx1">
              <a:lumMod val="75000"/>
              <a:lumOff val="25000"/>
              <a:alpha val="99000"/>
            </a:schemeClr>
          </a:solidFill>
          <a:latin typeface="+mn-lt"/>
          <a:ea typeface="+mn-ea"/>
          <a:cs typeface="+mn-cs"/>
        </a:defRPr>
      </a:lvl1pPr>
      <a:lvl2pPr marL="345373" indent="0" algn="l" defTabSz="685955" rtl="0" eaLnBrk="1" latinLnBrk="0" hangingPunct="1">
        <a:lnSpc>
          <a:spcPct val="90000"/>
        </a:lnSpc>
        <a:spcBef>
          <a:spcPct val="20000"/>
        </a:spcBef>
        <a:buClr>
          <a:srgbClr val="00DCFF"/>
        </a:buClr>
        <a:buSzPct val="90000"/>
        <a:buFont typeface="Arial" pitchFamily="34" charset="0"/>
        <a:buNone/>
        <a:defRPr sz="1500" kern="1200">
          <a:solidFill>
            <a:schemeClr val="tx1">
              <a:lumMod val="75000"/>
              <a:lumOff val="25000"/>
              <a:alpha val="99000"/>
            </a:schemeClr>
          </a:solidFill>
          <a:latin typeface="+mn-lt"/>
          <a:ea typeface="+mn-ea"/>
          <a:cs typeface="+mn-cs"/>
        </a:defRPr>
      </a:lvl2pPr>
      <a:lvl3pPr marL="641918" indent="0" algn="l" defTabSz="685955" rtl="0" eaLnBrk="1" latinLnBrk="0" hangingPunct="1">
        <a:lnSpc>
          <a:spcPct val="90000"/>
        </a:lnSpc>
        <a:spcBef>
          <a:spcPct val="20000"/>
        </a:spcBef>
        <a:buClr>
          <a:srgbClr val="00DCFF"/>
        </a:buClr>
        <a:buSzPct val="90000"/>
        <a:buFont typeface="Arial" pitchFamily="34" charset="0"/>
        <a:buNone/>
        <a:defRPr sz="1350" kern="1200">
          <a:solidFill>
            <a:schemeClr val="tx1">
              <a:lumMod val="75000"/>
              <a:lumOff val="25000"/>
              <a:alpha val="99000"/>
            </a:schemeClr>
          </a:solidFill>
          <a:latin typeface="+mn-lt"/>
          <a:ea typeface="+mn-ea"/>
          <a:cs typeface="+mn-cs"/>
        </a:defRPr>
      </a:lvl3pPr>
      <a:lvl4pPr marL="944418" indent="0" algn="l" defTabSz="685955" rtl="0" eaLnBrk="1" latinLnBrk="0" hangingPunct="1">
        <a:lnSpc>
          <a:spcPct val="90000"/>
        </a:lnSpc>
        <a:spcBef>
          <a:spcPct val="20000"/>
        </a:spcBef>
        <a:buClr>
          <a:srgbClr val="00DCFF"/>
        </a:buClr>
        <a:buSzPct val="90000"/>
        <a:buFont typeface="Arial" pitchFamily="34" charset="0"/>
        <a:buNone/>
        <a:defRPr sz="1200" kern="1200">
          <a:solidFill>
            <a:schemeClr val="tx1">
              <a:lumMod val="75000"/>
              <a:lumOff val="25000"/>
              <a:alpha val="99000"/>
            </a:schemeClr>
          </a:solidFill>
          <a:latin typeface="+mn-lt"/>
          <a:ea typeface="+mn-ea"/>
          <a:cs typeface="+mn-cs"/>
        </a:defRPr>
      </a:lvl4pPr>
      <a:lvl5pPr marL="1204043" indent="0" algn="l" defTabSz="685955" rtl="0" eaLnBrk="1" latinLnBrk="0" hangingPunct="1">
        <a:lnSpc>
          <a:spcPct val="90000"/>
        </a:lnSpc>
        <a:spcBef>
          <a:spcPct val="20000"/>
        </a:spcBef>
        <a:buClr>
          <a:srgbClr val="00DCFF"/>
        </a:buClr>
        <a:buSzPct val="90000"/>
        <a:buFont typeface="Arial" pitchFamily="34" charset="0"/>
        <a:buNone/>
        <a:defRPr sz="1200" kern="1200">
          <a:solidFill>
            <a:schemeClr val="tx1">
              <a:lumMod val="75000"/>
              <a:lumOff val="25000"/>
              <a:alpha val="99000"/>
            </a:schemeClr>
          </a:solidFill>
          <a:latin typeface="+mn-lt"/>
          <a:ea typeface="+mn-ea"/>
          <a:cs typeface="+mn-cs"/>
        </a:defRPr>
      </a:lvl5pPr>
      <a:lvl6pPr marL="1886377"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355"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2333"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5311"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955" rtl="0" eaLnBrk="1" latinLnBrk="0" hangingPunct="1">
        <a:defRPr sz="1350" kern="1200">
          <a:solidFill>
            <a:schemeClr val="tx1"/>
          </a:solidFill>
          <a:latin typeface="+mn-lt"/>
          <a:ea typeface="+mn-ea"/>
          <a:cs typeface="+mn-cs"/>
        </a:defRPr>
      </a:lvl1pPr>
      <a:lvl2pPr marL="342978" algn="l" defTabSz="685955" rtl="0" eaLnBrk="1" latinLnBrk="0" hangingPunct="1">
        <a:defRPr sz="1350" kern="1200">
          <a:solidFill>
            <a:schemeClr val="tx1"/>
          </a:solidFill>
          <a:latin typeface="+mn-lt"/>
          <a:ea typeface="+mn-ea"/>
          <a:cs typeface="+mn-cs"/>
        </a:defRPr>
      </a:lvl2pPr>
      <a:lvl3pPr marL="685955" algn="l" defTabSz="685955" rtl="0" eaLnBrk="1" latinLnBrk="0" hangingPunct="1">
        <a:defRPr sz="1350" kern="1200">
          <a:solidFill>
            <a:schemeClr val="tx1"/>
          </a:solidFill>
          <a:latin typeface="+mn-lt"/>
          <a:ea typeface="+mn-ea"/>
          <a:cs typeface="+mn-cs"/>
        </a:defRPr>
      </a:lvl3pPr>
      <a:lvl4pPr marL="1028933" algn="l" defTabSz="685955" rtl="0" eaLnBrk="1" latinLnBrk="0" hangingPunct="1">
        <a:defRPr sz="1350" kern="1200">
          <a:solidFill>
            <a:schemeClr val="tx1"/>
          </a:solidFill>
          <a:latin typeface="+mn-lt"/>
          <a:ea typeface="+mn-ea"/>
          <a:cs typeface="+mn-cs"/>
        </a:defRPr>
      </a:lvl4pPr>
      <a:lvl5pPr marL="1371911" algn="l" defTabSz="685955" rtl="0" eaLnBrk="1" latinLnBrk="0" hangingPunct="1">
        <a:defRPr sz="1350" kern="1200">
          <a:solidFill>
            <a:schemeClr val="tx1"/>
          </a:solidFill>
          <a:latin typeface="+mn-lt"/>
          <a:ea typeface="+mn-ea"/>
          <a:cs typeface="+mn-cs"/>
        </a:defRPr>
      </a:lvl5pPr>
      <a:lvl6pPr marL="1714889" algn="l" defTabSz="685955" rtl="0" eaLnBrk="1" latinLnBrk="0" hangingPunct="1">
        <a:defRPr sz="1350" kern="1200">
          <a:solidFill>
            <a:schemeClr val="tx1"/>
          </a:solidFill>
          <a:latin typeface="+mn-lt"/>
          <a:ea typeface="+mn-ea"/>
          <a:cs typeface="+mn-cs"/>
        </a:defRPr>
      </a:lvl6pPr>
      <a:lvl7pPr marL="2057866" algn="l" defTabSz="685955" rtl="0" eaLnBrk="1" latinLnBrk="0" hangingPunct="1">
        <a:defRPr sz="1350" kern="1200">
          <a:solidFill>
            <a:schemeClr val="tx1"/>
          </a:solidFill>
          <a:latin typeface="+mn-lt"/>
          <a:ea typeface="+mn-ea"/>
          <a:cs typeface="+mn-cs"/>
        </a:defRPr>
      </a:lvl7pPr>
      <a:lvl8pPr marL="2400844" algn="l" defTabSz="685955" rtl="0" eaLnBrk="1" latinLnBrk="0" hangingPunct="1">
        <a:defRPr sz="1350" kern="1200">
          <a:solidFill>
            <a:schemeClr val="tx1"/>
          </a:solidFill>
          <a:latin typeface="+mn-lt"/>
          <a:ea typeface="+mn-ea"/>
          <a:cs typeface="+mn-cs"/>
        </a:defRPr>
      </a:lvl8pPr>
      <a:lvl9pPr marL="2743822" algn="l" defTabSz="685955" rtl="0" eaLnBrk="1" latinLnBrk="0" hangingPunct="1">
        <a:defRPr sz="135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9436" y="171451"/>
            <a:ext cx="8363938" cy="560923"/>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390627" y="1085851"/>
            <a:ext cx="8366320" cy="1541960"/>
          </a:xfrm>
          <a:prstGeom prst="rect">
            <a:avLst/>
          </a:prstGeom>
        </p:spPr>
        <p:txBody>
          <a:bodyPr vert="horz" lIns="0" tIns="0" rIns="0" bIns="0"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472792280"/>
      </p:ext>
    </p:extLst>
  </p:cSld>
  <p:clrMap bg1="lt1" tx1="dk1" bg2="lt2" tx2="dk2" accent1="accent1" accent2="accent2" accent3="accent3" accent4="accent4" accent5="accent5" accent6="accent6" hlink="hlink" folHlink="folHlink"/>
  <p:sldLayoutIdLst>
    <p:sldLayoutId id="2147483731" r:id="rId1"/>
    <p:sldLayoutId id="2147483732" r:id="rId2"/>
    <p:sldLayoutId id="2147483733" r:id="rId3"/>
    <p:sldLayoutId id="2147483734" r:id="rId4"/>
    <p:sldLayoutId id="2147483735" r:id="rId5"/>
    <p:sldLayoutId id="2147483736" r:id="rId6"/>
    <p:sldLayoutId id="2147483737" r:id="rId7"/>
    <p:sldLayoutId id="2147483738" r:id="rId8"/>
    <p:sldLayoutId id="2147483739" r:id="rId9"/>
    <p:sldLayoutId id="2147483740" r:id="rId10"/>
    <p:sldLayoutId id="2147483741" r:id="rId11"/>
    <p:sldLayoutId id="2147483742" r:id="rId12"/>
    <p:sldLayoutId id="2147483743" r:id="rId13"/>
    <p:sldLayoutId id="2147483744" r:id="rId14"/>
    <p:sldLayoutId id="2147483745" r:id="rId15"/>
    <p:sldLayoutId id="2147483746" r:id="rId16"/>
    <p:sldLayoutId id="2147483747" r:id="rId17"/>
    <p:sldLayoutId id="2147483748" r:id="rId18"/>
    <p:sldLayoutId id="2147483749" r:id="rId19"/>
    <p:sldLayoutId id="2147483750" r:id="rId20"/>
    <p:sldLayoutId id="2147483751" r:id="rId21"/>
    <p:sldLayoutId id="2147483752" r:id="rId22"/>
    <p:sldLayoutId id="2147483753" r:id="rId23"/>
    <p:sldLayoutId id="2147483754" r:id="rId24"/>
    <p:sldLayoutId id="2147483835" r:id="rId25"/>
    <p:sldLayoutId id="2147483837" r:id="rId26"/>
    <p:sldLayoutId id="2147483838" r:id="rId27"/>
    <p:sldLayoutId id="2147483839" r:id="rId28"/>
  </p:sldLayoutIdLst>
  <p:transition>
    <p:fade/>
  </p:transition>
  <p:timing>
    <p:tnLst>
      <p:par>
        <p:cTn id="1" dur="indefinite" restart="never" nodeType="tmRoot"/>
      </p:par>
    </p:tnLst>
  </p:timing>
  <p:hf hdr="0" ftr="0" dt="0"/>
  <p:txStyles>
    <p:titleStyle>
      <a:lvl1pPr algn="l" defTabSz="685955" rtl="0" eaLnBrk="1" latinLnBrk="0" hangingPunct="1">
        <a:lnSpc>
          <a:spcPct val="90000"/>
        </a:lnSpc>
        <a:spcBef>
          <a:spcPct val="0"/>
        </a:spcBef>
        <a:buNone/>
        <a:defRPr lang="en-US" sz="4051" b="0" kern="1200" cap="none" spc="-75"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254862" marR="0" indent="-254862" algn="l" defTabSz="685955" rtl="0" eaLnBrk="1" fontAlgn="auto" latinLnBrk="0" hangingPunct="1">
        <a:lnSpc>
          <a:spcPct val="90000"/>
        </a:lnSpc>
        <a:spcBef>
          <a:spcPct val="20000"/>
        </a:spcBef>
        <a:spcAft>
          <a:spcPts val="0"/>
        </a:spcAft>
        <a:buClrTx/>
        <a:buSzPct val="80000"/>
        <a:buFont typeface="Arial" pitchFamily="34" charset="0"/>
        <a:buChar char="•"/>
        <a:tabLst/>
        <a:defRPr sz="2701" kern="1200" spc="-53" baseline="0">
          <a:solidFill>
            <a:schemeClr val="tx1"/>
          </a:solidFill>
          <a:latin typeface="+mj-lt"/>
          <a:ea typeface="+mn-ea"/>
          <a:cs typeface="+mn-cs"/>
        </a:defRPr>
      </a:lvl1pPr>
      <a:lvl2pPr marL="429931" marR="0" indent="-175069" algn="l" defTabSz="685955" rtl="0" eaLnBrk="1" fontAlgn="auto" latinLnBrk="0" hangingPunct="1">
        <a:lnSpc>
          <a:spcPct val="90000"/>
        </a:lnSpc>
        <a:spcBef>
          <a:spcPct val="20000"/>
        </a:spcBef>
        <a:spcAft>
          <a:spcPts val="0"/>
        </a:spcAft>
        <a:buClrTx/>
        <a:buSzPct val="90000"/>
        <a:buFont typeface="Wingdings" pitchFamily="2" charset="2"/>
        <a:buChar char=""/>
        <a:tabLst/>
        <a:defRPr sz="1800" kern="1200" spc="0" baseline="0">
          <a:gradFill>
            <a:gsLst>
              <a:gs pos="1250">
                <a:schemeClr val="bg2"/>
              </a:gs>
              <a:gs pos="100000">
                <a:schemeClr val="bg2"/>
              </a:gs>
            </a:gsLst>
            <a:lin ang="5400000" scaled="0"/>
          </a:gradFill>
          <a:latin typeface="+mn-lt"/>
          <a:ea typeface="+mn-ea"/>
          <a:cs typeface="+mn-cs"/>
        </a:defRPr>
      </a:lvl2pPr>
      <a:lvl3pPr marL="599044" marR="0" indent="-169114" algn="l" defTabSz="685955" rtl="0" eaLnBrk="1" fontAlgn="auto" latinLnBrk="0" hangingPunct="1">
        <a:lnSpc>
          <a:spcPct val="90000"/>
        </a:lnSpc>
        <a:spcBef>
          <a:spcPct val="20000"/>
        </a:spcBef>
        <a:spcAft>
          <a:spcPts val="0"/>
        </a:spcAft>
        <a:buClrTx/>
        <a:buSzPct val="90000"/>
        <a:buFont typeface="Wingdings" pitchFamily="2" charset="2"/>
        <a:buChar char=""/>
        <a:tabLst>
          <a:tab pos="599044" algn="l"/>
        </a:tabLst>
        <a:defRPr sz="1800" kern="1200" spc="0" baseline="0">
          <a:gradFill>
            <a:gsLst>
              <a:gs pos="1250">
                <a:schemeClr val="bg2"/>
              </a:gs>
              <a:gs pos="100000">
                <a:schemeClr val="bg2"/>
              </a:gs>
            </a:gsLst>
            <a:lin ang="5400000" scaled="0"/>
          </a:gradFill>
          <a:latin typeface="+mn-lt"/>
          <a:ea typeface="+mn-ea"/>
          <a:cs typeface="+mn-cs"/>
        </a:defRPr>
      </a:lvl3pPr>
      <a:lvl4pPr marL="772922" marR="0" indent="-173878" algn="l" defTabSz="685955" rtl="0" eaLnBrk="1" fontAlgn="auto" latinLnBrk="0" hangingPunct="1">
        <a:lnSpc>
          <a:spcPct val="90000"/>
        </a:lnSpc>
        <a:spcBef>
          <a:spcPct val="20000"/>
        </a:spcBef>
        <a:spcAft>
          <a:spcPts val="0"/>
        </a:spcAft>
        <a:buClrTx/>
        <a:buSzPct val="90000"/>
        <a:buFont typeface="Wingdings" pitchFamily="2" charset="2"/>
        <a:buChar char=""/>
        <a:tabLst/>
        <a:defRPr sz="1500" kern="1200" spc="0" baseline="0">
          <a:gradFill>
            <a:gsLst>
              <a:gs pos="1250">
                <a:schemeClr val="bg2"/>
              </a:gs>
              <a:gs pos="100000">
                <a:schemeClr val="bg2"/>
              </a:gs>
            </a:gsLst>
            <a:lin ang="5400000" scaled="0"/>
          </a:gradFill>
          <a:latin typeface="+mn-lt"/>
          <a:ea typeface="+mn-ea"/>
          <a:cs typeface="+mn-cs"/>
        </a:defRPr>
      </a:lvl4pPr>
      <a:lvl5pPr marL="942036" marR="0" indent="-169114" algn="l" defTabSz="685955" rtl="0" eaLnBrk="1" fontAlgn="auto" latinLnBrk="0" hangingPunct="1">
        <a:lnSpc>
          <a:spcPct val="90000"/>
        </a:lnSpc>
        <a:spcBef>
          <a:spcPct val="20000"/>
        </a:spcBef>
        <a:spcAft>
          <a:spcPts val="0"/>
        </a:spcAft>
        <a:buClrTx/>
        <a:buSzPct val="90000"/>
        <a:buFont typeface="Wingdings" pitchFamily="2" charset="2"/>
        <a:buChar char=""/>
        <a:tabLst>
          <a:tab pos="942036" algn="l"/>
        </a:tabLst>
        <a:defRPr sz="1500" kern="1200" spc="0" baseline="0">
          <a:gradFill>
            <a:gsLst>
              <a:gs pos="1250">
                <a:schemeClr val="bg2"/>
              </a:gs>
              <a:gs pos="100000">
                <a:schemeClr val="bg2"/>
              </a:gs>
            </a:gsLst>
            <a:lin ang="5400000" scaled="0"/>
          </a:gradFill>
          <a:latin typeface="+mn-lt"/>
          <a:ea typeface="+mn-ea"/>
          <a:cs typeface="+mn-cs"/>
        </a:defRPr>
      </a:lvl5pPr>
      <a:lvl6pPr marL="1886377"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355"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2333"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5311"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955" rtl="0" eaLnBrk="1" latinLnBrk="0" hangingPunct="1">
        <a:defRPr sz="1350" kern="1200">
          <a:solidFill>
            <a:schemeClr val="tx1"/>
          </a:solidFill>
          <a:latin typeface="+mn-lt"/>
          <a:ea typeface="+mn-ea"/>
          <a:cs typeface="+mn-cs"/>
        </a:defRPr>
      </a:lvl1pPr>
      <a:lvl2pPr marL="342978" algn="l" defTabSz="685955" rtl="0" eaLnBrk="1" latinLnBrk="0" hangingPunct="1">
        <a:defRPr sz="1350" kern="1200">
          <a:solidFill>
            <a:schemeClr val="tx1"/>
          </a:solidFill>
          <a:latin typeface="+mn-lt"/>
          <a:ea typeface="+mn-ea"/>
          <a:cs typeface="+mn-cs"/>
        </a:defRPr>
      </a:lvl2pPr>
      <a:lvl3pPr marL="685955" algn="l" defTabSz="685955" rtl="0" eaLnBrk="1" latinLnBrk="0" hangingPunct="1">
        <a:defRPr sz="1350" kern="1200">
          <a:solidFill>
            <a:schemeClr val="tx1"/>
          </a:solidFill>
          <a:latin typeface="+mn-lt"/>
          <a:ea typeface="+mn-ea"/>
          <a:cs typeface="+mn-cs"/>
        </a:defRPr>
      </a:lvl3pPr>
      <a:lvl4pPr marL="1028933" algn="l" defTabSz="685955" rtl="0" eaLnBrk="1" latinLnBrk="0" hangingPunct="1">
        <a:defRPr sz="1350" kern="1200">
          <a:solidFill>
            <a:schemeClr val="tx1"/>
          </a:solidFill>
          <a:latin typeface="+mn-lt"/>
          <a:ea typeface="+mn-ea"/>
          <a:cs typeface="+mn-cs"/>
        </a:defRPr>
      </a:lvl4pPr>
      <a:lvl5pPr marL="1371911" algn="l" defTabSz="685955" rtl="0" eaLnBrk="1" latinLnBrk="0" hangingPunct="1">
        <a:defRPr sz="1350" kern="1200">
          <a:solidFill>
            <a:schemeClr val="tx1"/>
          </a:solidFill>
          <a:latin typeface="+mn-lt"/>
          <a:ea typeface="+mn-ea"/>
          <a:cs typeface="+mn-cs"/>
        </a:defRPr>
      </a:lvl5pPr>
      <a:lvl6pPr marL="1714889" algn="l" defTabSz="685955" rtl="0" eaLnBrk="1" latinLnBrk="0" hangingPunct="1">
        <a:defRPr sz="1350" kern="1200">
          <a:solidFill>
            <a:schemeClr val="tx1"/>
          </a:solidFill>
          <a:latin typeface="+mn-lt"/>
          <a:ea typeface="+mn-ea"/>
          <a:cs typeface="+mn-cs"/>
        </a:defRPr>
      </a:lvl6pPr>
      <a:lvl7pPr marL="2057866" algn="l" defTabSz="685955" rtl="0" eaLnBrk="1" latinLnBrk="0" hangingPunct="1">
        <a:defRPr sz="1350" kern="1200">
          <a:solidFill>
            <a:schemeClr val="tx1"/>
          </a:solidFill>
          <a:latin typeface="+mn-lt"/>
          <a:ea typeface="+mn-ea"/>
          <a:cs typeface="+mn-cs"/>
        </a:defRPr>
      </a:lvl7pPr>
      <a:lvl8pPr marL="2400844" algn="l" defTabSz="685955" rtl="0" eaLnBrk="1" latinLnBrk="0" hangingPunct="1">
        <a:defRPr sz="1350" kern="1200">
          <a:solidFill>
            <a:schemeClr val="tx1"/>
          </a:solidFill>
          <a:latin typeface="+mn-lt"/>
          <a:ea typeface="+mn-ea"/>
          <a:cs typeface="+mn-cs"/>
        </a:defRPr>
      </a:lvl8pPr>
      <a:lvl9pPr marL="2743822" algn="l" defTabSz="685955" rtl="0" eaLnBrk="1" latinLnBrk="0" hangingPunct="1">
        <a:defRPr sz="135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9436" y="171451"/>
            <a:ext cx="8363938" cy="560923"/>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390627" y="1085851"/>
            <a:ext cx="8366320" cy="1541960"/>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75447813"/>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60" r:id="rId5"/>
    <p:sldLayoutId id="2147483761" r:id="rId6"/>
    <p:sldLayoutId id="2147483762" r:id="rId7"/>
    <p:sldLayoutId id="2147483763" r:id="rId8"/>
    <p:sldLayoutId id="2147483764" r:id="rId9"/>
    <p:sldLayoutId id="2147483765" r:id="rId10"/>
    <p:sldLayoutId id="2147483766" r:id="rId11"/>
    <p:sldLayoutId id="2147483767" r:id="rId12"/>
    <p:sldLayoutId id="2147483768" r:id="rId13"/>
    <p:sldLayoutId id="2147483769" r:id="rId14"/>
    <p:sldLayoutId id="2147483770" r:id="rId15"/>
    <p:sldLayoutId id="2147483771" r:id="rId16"/>
    <p:sldLayoutId id="2147483772" r:id="rId17"/>
    <p:sldLayoutId id="2147483773" r:id="rId18"/>
    <p:sldLayoutId id="2147483774" r:id="rId19"/>
    <p:sldLayoutId id="2147483775" r:id="rId20"/>
    <p:sldLayoutId id="2147483776" r:id="rId21"/>
    <p:sldLayoutId id="2147483777" r:id="rId22"/>
    <p:sldLayoutId id="2147483778" r:id="rId23"/>
    <p:sldLayoutId id="2147483779" r:id="rId24"/>
    <p:sldLayoutId id="2147483840" r:id="rId25"/>
    <p:sldLayoutId id="2147483841" r:id="rId26"/>
    <p:sldLayoutId id="2147483842" r:id="rId27"/>
    <p:sldLayoutId id="2147483843" r:id="rId28"/>
    <p:sldLayoutId id="2147483844" r:id="rId29"/>
  </p:sldLayoutIdLst>
  <p:transition>
    <p:fade/>
  </p:transition>
  <p:timing>
    <p:tnLst>
      <p:par>
        <p:cTn id="1" dur="indefinite" restart="never" nodeType="tmRoot"/>
      </p:par>
    </p:tnLst>
  </p:timing>
  <p:hf hdr="0" ftr="0" dt="0"/>
  <p:txStyles>
    <p:titleStyle>
      <a:lvl1pPr algn="l" defTabSz="685955" rtl="0" eaLnBrk="1" latinLnBrk="0" hangingPunct="1">
        <a:lnSpc>
          <a:spcPct val="90000"/>
        </a:lnSpc>
        <a:spcBef>
          <a:spcPct val="0"/>
        </a:spcBef>
        <a:buNone/>
        <a:defRPr lang="en-US" sz="4051" b="0" kern="1200" cap="none" spc="-75"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254862" marR="0" indent="-254862" algn="l" defTabSz="685955" rtl="0" eaLnBrk="1" fontAlgn="auto" latinLnBrk="0" hangingPunct="1">
        <a:lnSpc>
          <a:spcPct val="90000"/>
        </a:lnSpc>
        <a:spcBef>
          <a:spcPct val="20000"/>
        </a:spcBef>
        <a:spcAft>
          <a:spcPts val="0"/>
        </a:spcAft>
        <a:buClrTx/>
        <a:buSzPct val="80000"/>
        <a:buFont typeface="Arial" pitchFamily="34" charset="0"/>
        <a:buChar char="•"/>
        <a:tabLst/>
        <a:defRPr sz="2701" kern="1200" spc="-53" baseline="0">
          <a:gradFill>
            <a:gsLst>
              <a:gs pos="1250">
                <a:schemeClr val="bg2"/>
              </a:gs>
              <a:gs pos="100000">
                <a:schemeClr val="bg2"/>
              </a:gs>
            </a:gsLst>
            <a:lin ang="5400000" scaled="0"/>
          </a:gradFill>
          <a:latin typeface="+mj-lt"/>
          <a:ea typeface="+mn-ea"/>
          <a:cs typeface="+mn-cs"/>
        </a:defRPr>
      </a:lvl1pPr>
      <a:lvl2pPr marL="429931" marR="0" indent="-175069" algn="l" defTabSz="685955" rtl="0" eaLnBrk="1" fontAlgn="auto" latinLnBrk="0" hangingPunct="1">
        <a:lnSpc>
          <a:spcPct val="90000"/>
        </a:lnSpc>
        <a:spcBef>
          <a:spcPct val="20000"/>
        </a:spcBef>
        <a:spcAft>
          <a:spcPts val="0"/>
        </a:spcAft>
        <a:buClrTx/>
        <a:buSzPct val="90000"/>
        <a:buFont typeface="Wingdings" pitchFamily="2" charset="2"/>
        <a:buChar char=""/>
        <a:tabLst/>
        <a:defRPr sz="1800" kern="1200" spc="0" baseline="0">
          <a:gradFill>
            <a:gsLst>
              <a:gs pos="1250">
                <a:schemeClr val="bg2"/>
              </a:gs>
              <a:gs pos="100000">
                <a:schemeClr val="bg2"/>
              </a:gs>
            </a:gsLst>
            <a:lin ang="5400000" scaled="0"/>
          </a:gradFill>
          <a:latin typeface="+mn-lt"/>
          <a:ea typeface="+mn-ea"/>
          <a:cs typeface="+mn-cs"/>
        </a:defRPr>
      </a:lvl2pPr>
      <a:lvl3pPr marL="599044" marR="0" indent="-169114" algn="l" defTabSz="685955" rtl="0" eaLnBrk="1" fontAlgn="auto" latinLnBrk="0" hangingPunct="1">
        <a:lnSpc>
          <a:spcPct val="90000"/>
        </a:lnSpc>
        <a:spcBef>
          <a:spcPct val="20000"/>
        </a:spcBef>
        <a:spcAft>
          <a:spcPts val="0"/>
        </a:spcAft>
        <a:buClrTx/>
        <a:buSzPct val="90000"/>
        <a:buFont typeface="Wingdings" pitchFamily="2" charset="2"/>
        <a:buChar char=""/>
        <a:tabLst>
          <a:tab pos="599044" algn="l"/>
        </a:tabLst>
        <a:defRPr sz="1800" kern="1200" spc="0" baseline="0">
          <a:gradFill>
            <a:gsLst>
              <a:gs pos="1250">
                <a:schemeClr val="bg2"/>
              </a:gs>
              <a:gs pos="100000">
                <a:schemeClr val="bg2"/>
              </a:gs>
            </a:gsLst>
            <a:lin ang="5400000" scaled="0"/>
          </a:gradFill>
          <a:latin typeface="+mn-lt"/>
          <a:ea typeface="+mn-ea"/>
          <a:cs typeface="+mn-cs"/>
        </a:defRPr>
      </a:lvl3pPr>
      <a:lvl4pPr marL="772922" marR="0" indent="-173878" algn="l" defTabSz="685955" rtl="0" eaLnBrk="1" fontAlgn="auto" latinLnBrk="0" hangingPunct="1">
        <a:lnSpc>
          <a:spcPct val="90000"/>
        </a:lnSpc>
        <a:spcBef>
          <a:spcPct val="20000"/>
        </a:spcBef>
        <a:spcAft>
          <a:spcPts val="0"/>
        </a:spcAft>
        <a:buClrTx/>
        <a:buSzPct val="90000"/>
        <a:buFont typeface="Wingdings" pitchFamily="2" charset="2"/>
        <a:buChar char=""/>
        <a:tabLst/>
        <a:defRPr sz="1500" kern="1200" spc="0" baseline="0">
          <a:gradFill>
            <a:gsLst>
              <a:gs pos="1250">
                <a:schemeClr val="bg2"/>
              </a:gs>
              <a:gs pos="100000">
                <a:schemeClr val="bg2"/>
              </a:gs>
            </a:gsLst>
            <a:lin ang="5400000" scaled="0"/>
          </a:gradFill>
          <a:latin typeface="+mn-lt"/>
          <a:ea typeface="+mn-ea"/>
          <a:cs typeface="+mn-cs"/>
        </a:defRPr>
      </a:lvl4pPr>
      <a:lvl5pPr marL="942036" marR="0" indent="-169114" algn="l" defTabSz="685955" rtl="0" eaLnBrk="1" fontAlgn="auto" latinLnBrk="0" hangingPunct="1">
        <a:lnSpc>
          <a:spcPct val="90000"/>
        </a:lnSpc>
        <a:spcBef>
          <a:spcPct val="20000"/>
        </a:spcBef>
        <a:spcAft>
          <a:spcPts val="0"/>
        </a:spcAft>
        <a:buClrTx/>
        <a:buSzPct val="90000"/>
        <a:buFont typeface="Wingdings" pitchFamily="2" charset="2"/>
        <a:buChar char=""/>
        <a:tabLst>
          <a:tab pos="942036" algn="l"/>
        </a:tabLst>
        <a:defRPr sz="1500" kern="1200" spc="0" baseline="0">
          <a:gradFill>
            <a:gsLst>
              <a:gs pos="1250">
                <a:schemeClr val="bg2"/>
              </a:gs>
              <a:gs pos="100000">
                <a:schemeClr val="bg2"/>
              </a:gs>
            </a:gsLst>
            <a:lin ang="5400000" scaled="0"/>
          </a:gradFill>
          <a:latin typeface="+mn-lt"/>
          <a:ea typeface="+mn-ea"/>
          <a:cs typeface="+mn-cs"/>
        </a:defRPr>
      </a:lvl5pPr>
      <a:lvl6pPr marL="1886377"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355"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2333"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5311"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955" rtl="0" eaLnBrk="1" latinLnBrk="0" hangingPunct="1">
        <a:defRPr sz="1350" kern="1200">
          <a:solidFill>
            <a:schemeClr val="tx1"/>
          </a:solidFill>
          <a:latin typeface="+mn-lt"/>
          <a:ea typeface="+mn-ea"/>
          <a:cs typeface="+mn-cs"/>
        </a:defRPr>
      </a:lvl1pPr>
      <a:lvl2pPr marL="342978" algn="l" defTabSz="685955" rtl="0" eaLnBrk="1" latinLnBrk="0" hangingPunct="1">
        <a:defRPr sz="1350" kern="1200">
          <a:solidFill>
            <a:schemeClr val="tx1"/>
          </a:solidFill>
          <a:latin typeface="+mn-lt"/>
          <a:ea typeface="+mn-ea"/>
          <a:cs typeface="+mn-cs"/>
        </a:defRPr>
      </a:lvl2pPr>
      <a:lvl3pPr marL="685955" algn="l" defTabSz="685955" rtl="0" eaLnBrk="1" latinLnBrk="0" hangingPunct="1">
        <a:defRPr sz="1350" kern="1200">
          <a:solidFill>
            <a:schemeClr val="tx1"/>
          </a:solidFill>
          <a:latin typeface="+mn-lt"/>
          <a:ea typeface="+mn-ea"/>
          <a:cs typeface="+mn-cs"/>
        </a:defRPr>
      </a:lvl3pPr>
      <a:lvl4pPr marL="1028933" algn="l" defTabSz="685955" rtl="0" eaLnBrk="1" latinLnBrk="0" hangingPunct="1">
        <a:defRPr sz="1350" kern="1200">
          <a:solidFill>
            <a:schemeClr val="tx1"/>
          </a:solidFill>
          <a:latin typeface="+mn-lt"/>
          <a:ea typeface="+mn-ea"/>
          <a:cs typeface="+mn-cs"/>
        </a:defRPr>
      </a:lvl4pPr>
      <a:lvl5pPr marL="1371911" algn="l" defTabSz="685955" rtl="0" eaLnBrk="1" latinLnBrk="0" hangingPunct="1">
        <a:defRPr sz="1350" kern="1200">
          <a:solidFill>
            <a:schemeClr val="tx1"/>
          </a:solidFill>
          <a:latin typeface="+mn-lt"/>
          <a:ea typeface="+mn-ea"/>
          <a:cs typeface="+mn-cs"/>
        </a:defRPr>
      </a:lvl5pPr>
      <a:lvl6pPr marL="1714889" algn="l" defTabSz="685955" rtl="0" eaLnBrk="1" latinLnBrk="0" hangingPunct="1">
        <a:defRPr sz="1350" kern="1200">
          <a:solidFill>
            <a:schemeClr val="tx1"/>
          </a:solidFill>
          <a:latin typeface="+mn-lt"/>
          <a:ea typeface="+mn-ea"/>
          <a:cs typeface="+mn-cs"/>
        </a:defRPr>
      </a:lvl6pPr>
      <a:lvl7pPr marL="2057866" algn="l" defTabSz="685955" rtl="0" eaLnBrk="1" latinLnBrk="0" hangingPunct="1">
        <a:defRPr sz="1350" kern="1200">
          <a:solidFill>
            <a:schemeClr val="tx1"/>
          </a:solidFill>
          <a:latin typeface="+mn-lt"/>
          <a:ea typeface="+mn-ea"/>
          <a:cs typeface="+mn-cs"/>
        </a:defRPr>
      </a:lvl7pPr>
      <a:lvl8pPr marL="2400844" algn="l" defTabSz="685955" rtl="0" eaLnBrk="1" latinLnBrk="0" hangingPunct="1">
        <a:defRPr sz="1350" kern="1200">
          <a:solidFill>
            <a:schemeClr val="tx1"/>
          </a:solidFill>
          <a:latin typeface="+mn-lt"/>
          <a:ea typeface="+mn-ea"/>
          <a:cs typeface="+mn-cs"/>
        </a:defRPr>
      </a:lvl8pPr>
      <a:lvl9pPr marL="2743822" algn="l" defTabSz="685955" rtl="0" eaLnBrk="1" latinLnBrk="0" hangingPunct="1">
        <a:defRPr sz="135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9436" y="171451"/>
            <a:ext cx="8363938" cy="560923"/>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390627" y="1085851"/>
            <a:ext cx="8366320" cy="1541960"/>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4207879"/>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 id="2147483792" r:id="rId12"/>
    <p:sldLayoutId id="2147483793" r:id="rId13"/>
    <p:sldLayoutId id="2147483794" r:id="rId14"/>
    <p:sldLayoutId id="2147483795" r:id="rId15"/>
    <p:sldLayoutId id="2147483796" r:id="rId16"/>
    <p:sldLayoutId id="2147483797" r:id="rId17"/>
    <p:sldLayoutId id="2147483798" r:id="rId18"/>
    <p:sldLayoutId id="2147483799" r:id="rId19"/>
    <p:sldLayoutId id="2147483800" r:id="rId20"/>
    <p:sldLayoutId id="2147483801" r:id="rId21"/>
    <p:sldLayoutId id="2147483802" r:id="rId22"/>
    <p:sldLayoutId id="2147483803" r:id="rId23"/>
    <p:sldLayoutId id="2147483804" r:id="rId24"/>
    <p:sldLayoutId id="2147483845" r:id="rId25"/>
    <p:sldLayoutId id="2147483846" r:id="rId26"/>
    <p:sldLayoutId id="2147483847" r:id="rId27"/>
    <p:sldLayoutId id="2147483848" r:id="rId28"/>
    <p:sldLayoutId id="2147483849" r:id="rId29"/>
  </p:sldLayoutIdLst>
  <p:transition>
    <p:fade/>
  </p:transition>
  <p:timing>
    <p:tnLst>
      <p:par>
        <p:cTn id="1" dur="indefinite" restart="never" nodeType="tmRoot"/>
      </p:par>
    </p:tnLst>
  </p:timing>
  <p:hf hdr="0" ftr="0" dt="0"/>
  <p:txStyles>
    <p:titleStyle>
      <a:lvl1pPr algn="l" defTabSz="685955" rtl="0" eaLnBrk="1" latinLnBrk="0" hangingPunct="1">
        <a:lnSpc>
          <a:spcPct val="90000"/>
        </a:lnSpc>
        <a:spcBef>
          <a:spcPct val="0"/>
        </a:spcBef>
        <a:buNone/>
        <a:defRPr lang="en-US" sz="4051" b="0" kern="1200" cap="none" spc="-75"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254862" marR="0" indent="-254862" algn="l" defTabSz="685955" rtl="0" eaLnBrk="1" fontAlgn="auto" latinLnBrk="0" hangingPunct="1">
        <a:lnSpc>
          <a:spcPct val="90000"/>
        </a:lnSpc>
        <a:spcBef>
          <a:spcPct val="20000"/>
        </a:spcBef>
        <a:spcAft>
          <a:spcPts val="0"/>
        </a:spcAft>
        <a:buClrTx/>
        <a:buSzPct val="80000"/>
        <a:buFont typeface="Arial" pitchFamily="34" charset="0"/>
        <a:buChar char="•"/>
        <a:tabLst/>
        <a:defRPr sz="2701" kern="1200" spc="-53" baseline="0">
          <a:gradFill>
            <a:gsLst>
              <a:gs pos="1250">
                <a:schemeClr val="bg2"/>
              </a:gs>
              <a:gs pos="100000">
                <a:schemeClr val="bg2"/>
              </a:gs>
            </a:gsLst>
            <a:lin ang="5400000" scaled="0"/>
          </a:gradFill>
          <a:latin typeface="+mj-lt"/>
          <a:ea typeface="+mn-ea"/>
          <a:cs typeface="+mn-cs"/>
        </a:defRPr>
      </a:lvl1pPr>
      <a:lvl2pPr marL="429931" marR="0" indent="-175069" algn="l" defTabSz="685955" rtl="0" eaLnBrk="1" fontAlgn="auto" latinLnBrk="0" hangingPunct="1">
        <a:lnSpc>
          <a:spcPct val="90000"/>
        </a:lnSpc>
        <a:spcBef>
          <a:spcPct val="20000"/>
        </a:spcBef>
        <a:spcAft>
          <a:spcPts val="0"/>
        </a:spcAft>
        <a:buClrTx/>
        <a:buSzPct val="90000"/>
        <a:buFont typeface="Wingdings" pitchFamily="2" charset="2"/>
        <a:buChar char=""/>
        <a:tabLst/>
        <a:defRPr sz="1800" kern="1200" spc="0" baseline="0">
          <a:gradFill>
            <a:gsLst>
              <a:gs pos="1250">
                <a:schemeClr val="bg2"/>
              </a:gs>
              <a:gs pos="100000">
                <a:schemeClr val="bg2"/>
              </a:gs>
            </a:gsLst>
            <a:lin ang="5400000" scaled="0"/>
          </a:gradFill>
          <a:latin typeface="+mn-lt"/>
          <a:ea typeface="+mn-ea"/>
          <a:cs typeface="+mn-cs"/>
        </a:defRPr>
      </a:lvl2pPr>
      <a:lvl3pPr marL="599044" marR="0" indent="-169114" algn="l" defTabSz="685955" rtl="0" eaLnBrk="1" fontAlgn="auto" latinLnBrk="0" hangingPunct="1">
        <a:lnSpc>
          <a:spcPct val="90000"/>
        </a:lnSpc>
        <a:spcBef>
          <a:spcPct val="20000"/>
        </a:spcBef>
        <a:spcAft>
          <a:spcPts val="0"/>
        </a:spcAft>
        <a:buClrTx/>
        <a:buSzPct val="90000"/>
        <a:buFont typeface="Wingdings" pitchFamily="2" charset="2"/>
        <a:buChar char=""/>
        <a:tabLst>
          <a:tab pos="599044" algn="l"/>
        </a:tabLst>
        <a:defRPr sz="1800" kern="1200" spc="0" baseline="0">
          <a:gradFill>
            <a:gsLst>
              <a:gs pos="1250">
                <a:schemeClr val="bg2"/>
              </a:gs>
              <a:gs pos="100000">
                <a:schemeClr val="bg2"/>
              </a:gs>
            </a:gsLst>
            <a:lin ang="5400000" scaled="0"/>
          </a:gradFill>
          <a:latin typeface="+mn-lt"/>
          <a:ea typeface="+mn-ea"/>
          <a:cs typeface="+mn-cs"/>
        </a:defRPr>
      </a:lvl3pPr>
      <a:lvl4pPr marL="772922" marR="0" indent="-173878" algn="l" defTabSz="685955" rtl="0" eaLnBrk="1" fontAlgn="auto" latinLnBrk="0" hangingPunct="1">
        <a:lnSpc>
          <a:spcPct val="90000"/>
        </a:lnSpc>
        <a:spcBef>
          <a:spcPct val="20000"/>
        </a:spcBef>
        <a:spcAft>
          <a:spcPts val="0"/>
        </a:spcAft>
        <a:buClrTx/>
        <a:buSzPct val="90000"/>
        <a:buFont typeface="Wingdings" pitchFamily="2" charset="2"/>
        <a:buChar char=""/>
        <a:tabLst/>
        <a:defRPr sz="1500" kern="1200" spc="0" baseline="0">
          <a:gradFill>
            <a:gsLst>
              <a:gs pos="1250">
                <a:schemeClr val="bg2"/>
              </a:gs>
              <a:gs pos="100000">
                <a:schemeClr val="bg2"/>
              </a:gs>
            </a:gsLst>
            <a:lin ang="5400000" scaled="0"/>
          </a:gradFill>
          <a:latin typeface="+mn-lt"/>
          <a:ea typeface="+mn-ea"/>
          <a:cs typeface="+mn-cs"/>
        </a:defRPr>
      </a:lvl4pPr>
      <a:lvl5pPr marL="942036" marR="0" indent="-169114" algn="l" defTabSz="685955" rtl="0" eaLnBrk="1" fontAlgn="auto" latinLnBrk="0" hangingPunct="1">
        <a:lnSpc>
          <a:spcPct val="90000"/>
        </a:lnSpc>
        <a:spcBef>
          <a:spcPct val="20000"/>
        </a:spcBef>
        <a:spcAft>
          <a:spcPts val="0"/>
        </a:spcAft>
        <a:buClrTx/>
        <a:buSzPct val="90000"/>
        <a:buFont typeface="Wingdings" pitchFamily="2" charset="2"/>
        <a:buChar char=""/>
        <a:tabLst>
          <a:tab pos="942036" algn="l"/>
        </a:tabLst>
        <a:defRPr sz="1500" kern="1200" spc="0" baseline="0">
          <a:gradFill>
            <a:gsLst>
              <a:gs pos="1250">
                <a:schemeClr val="bg2"/>
              </a:gs>
              <a:gs pos="100000">
                <a:schemeClr val="bg2"/>
              </a:gs>
            </a:gsLst>
            <a:lin ang="5400000" scaled="0"/>
          </a:gradFill>
          <a:latin typeface="+mn-lt"/>
          <a:ea typeface="+mn-ea"/>
          <a:cs typeface="+mn-cs"/>
        </a:defRPr>
      </a:lvl5pPr>
      <a:lvl6pPr marL="1886377"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355"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2333"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5311"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955" rtl="0" eaLnBrk="1" latinLnBrk="0" hangingPunct="1">
        <a:defRPr sz="1350" kern="1200">
          <a:solidFill>
            <a:schemeClr val="tx1"/>
          </a:solidFill>
          <a:latin typeface="+mn-lt"/>
          <a:ea typeface="+mn-ea"/>
          <a:cs typeface="+mn-cs"/>
        </a:defRPr>
      </a:lvl1pPr>
      <a:lvl2pPr marL="342978" algn="l" defTabSz="685955" rtl="0" eaLnBrk="1" latinLnBrk="0" hangingPunct="1">
        <a:defRPr sz="1350" kern="1200">
          <a:solidFill>
            <a:schemeClr val="tx1"/>
          </a:solidFill>
          <a:latin typeface="+mn-lt"/>
          <a:ea typeface="+mn-ea"/>
          <a:cs typeface="+mn-cs"/>
        </a:defRPr>
      </a:lvl2pPr>
      <a:lvl3pPr marL="685955" algn="l" defTabSz="685955" rtl="0" eaLnBrk="1" latinLnBrk="0" hangingPunct="1">
        <a:defRPr sz="1350" kern="1200">
          <a:solidFill>
            <a:schemeClr val="tx1"/>
          </a:solidFill>
          <a:latin typeface="+mn-lt"/>
          <a:ea typeface="+mn-ea"/>
          <a:cs typeface="+mn-cs"/>
        </a:defRPr>
      </a:lvl3pPr>
      <a:lvl4pPr marL="1028933" algn="l" defTabSz="685955" rtl="0" eaLnBrk="1" latinLnBrk="0" hangingPunct="1">
        <a:defRPr sz="1350" kern="1200">
          <a:solidFill>
            <a:schemeClr val="tx1"/>
          </a:solidFill>
          <a:latin typeface="+mn-lt"/>
          <a:ea typeface="+mn-ea"/>
          <a:cs typeface="+mn-cs"/>
        </a:defRPr>
      </a:lvl4pPr>
      <a:lvl5pPr marL="1371911" algn="l" defTabSz="685955" rtl="0" eaLnBrk="1" latinLnBrk="0" hangingPunct="1">
        <a:defRPr sz="1350" kern="1200">
          <a:solidFill>
            <a:schemeClr val="tx1"/>
          </a:solidFill>
          <a:latin typeface="+mn-lt"/>
          <a:ea typeface="+mn-ea"/>
          <a:cs typeface="+mn-cs"/>
        </a:defRPr>
      </a:lvl5pPr>
      <a:lvl6pPr marL="1714889" algn="l" defTabSz="685955" rtl="0" eaLnBrk="1" latinLnBrk="0" hangingPunct="1">
        <a:defRPr sz="1350" kern="1200">
          <a:solidFill>
            <a:schemeClr val="tx1"/>
          </a:solidFill>
          <a:latin typeface="+mn-lt"/>
          <a:ea typeface="+mn-ea"/>
          <a:cs typeface="+mn-cs"/>
        </a:defRPr>
      </a:lvl6pPr>
      <a:lvl7pPr marL="2057866" algn="l" defTabSz="685955" rtl="0" eaLnBrk="1" latinLnBrk="0" hangingPunct="1">
        <a:defRPr sz="1350" kern="1200">
          <a:solidFill>
            <a:schemeClr val="tx1"/>
          </a:solidFill>
          <a:latin typeface="+mn-lt"/>
          <a:ea typeface="+mn-ea"/>
          <a:cs typeface="+mn-cs"/>
        </a:defRPr>
      </a:lvl7pPr>
      <a:lvl8pPr marL="2400844" algn="l" defTabSz="685955" rtl="0" eaLnBrk="1" latinLnBrk="0" hangingPunct="1">
        <a:defRPr sz="1350" kern="1200">
          <a:solidFill>
            <a:schemeClr val="tx1"/>
          </a:solidFill>
          <a:latin typeface="+mn-lt"/>
          <a:ea typeface="+mn-ea"/>
          <a:cs typeface="+mn-cs"/>
        </a:defRPr>
      </a:lvl8pPr>
      <a:lvl9pPr marL="2743822" algn="l" defTabSz="685955" rtl="0" eaLnBrk="1" latinLnBrk="0" hangingPunct="1">
        <a:defRPr sz="135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9436" y="171451"/>
            <a:ext cx="8363938" cy="560923"/>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390627" y="1085851"/>
            <a:ext cx="8366320" cy="1541960"/>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50490050"/>
      </p:ext>
    </p:extLst>
  </p:cSld>
  <p:clrMap bg1="lt1" tx1="dk1" bg2="lt2" tx2="dk2" accent1="accent1" accent2="accent2" accent3="accent3" accent4="accent4" accent5="accent5" accent6="accent6" hlink="hlink" folHlink="folHlink"/>
  <p:sldLayoutIdLst>
    <p:sldLayoutId id="2147483806" r:id="rId1"/>
    <p:sldLayoutId id="2147483807" r:id="rId2"/>
    <p:sldLayoutId id="2147483808" r:id="rId3"/>
    <p:sldLayoutId id="2147483809" r:id="rId4"/>
    <p:sldLayoutId id="2147483810" r:id="rId5"/>
    <p:sldLayoutId id="2147483811" r:id="rId6"/>
    <p:sldLayoutId id="2147483812" r:id="rId7"/>
    <p:sldLayoutId id="2147483813" r:id="rId8"/>
    <p:sldLayoutId id="2147483814" r:id="rId9"/>
    <p:sldLayoutId id="2147483815" r:id="rId10"/>
    <p:sldLayoutId id="2147483816" r:id="rId11"/>
    <p:sldLayoutId id="2147483817" r:id="rId12"/>
    <p:sldLayoutId id="2147483818" r:id="rId13"/>
    <p:sldLayoutId id="2147483819" r:id="rId14"/>
    <p:sldLayoutId id="2147483820" r:id="rId15"/>
    <p:sldLayoutId id="2147483821" r:id="rId16"/>
    <p:sldLayoutId id="2147483822" r:id="rId17"/>
    <p:sldLayoutId id="2147483823" r:id="rId18"/>
    <p:sldLayoutId id="2147483824" r:id="rId19"/>
    <p:sldLayoutId id="2147483825" r:id="rId20"/>
    <p:sldLayoutId id="2147483826" r:id="rId21"/>
    <p:sldLayoutId id="2147483827" r:id="rId22"/>
    <p:sldLayoutId id="2147483828" r:id="rId23"/>
    <p:sldLayoutId id="2147483829" r:id="rId24"/>
    <p:sldLayoutId id="2147483831" r:id="rId25"/>
    <p:sldLayoutId id="2147483850" r:id="rId26"/>
    <p:sldLayoutId id="2147483851" r:id="rId27"/>
    <p:sldLayoutId id="2147483852" r:id="rId28"/>
    <p:sldLayoutId id="2147483853" r:id="rId29"/>
  </p:sldLayoutIdLst>
  <p:transition>
    <p:fade/>
  </p:transition>
  <p:timing>
    <p:tnLst>
      <p:par>
        <p:cTn id="1" dur="indefinite" restart="never" nodeType="tmRoot"/>
      </p:par>
    </p:tnLst>
  </p:timing>
  <p:hf hdr="0" ftr="0" dt="0"/>
  <p:txStyles>
    <p:titleStyle>
      <a:lvl1pPr algn="l" defTabSz="685955" rtl="0" eaLnBrk="1" latinLnBrk="0" hangingPunct="1">
        <a:lnSpc>
          <a:spcPct val="90000"/>
        </a:lnSpc>
        <a:spcBef>
          <a:spcPct val="0"/>
        </a:spcBef>
        <a:buNone/>
        <a:defRPr lang="en-US" sz="4051" b="0" kern="1200" cap="none" spc="-75"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254862" marR="0" indent="-254862" algn="l" defTabSz="685955" rtl="0" eaLnBrk="1" fontAlgn="auto" latinLnBrk="0" hangingPunct="1">
        <a:lnSpc>
          <a:spcPct val="90000"/>
        </a:lnSpc>
        <a:spcBef>
          <a:spcPct val="20000"/>
        </a:spcBef>
        <a:spcAft>
          <a:spcPts val="0"/>
        </a:spcAft>
        <a:buClrTx/>
        <a:buSzPct val="80000"/>
        <a:buFont typeface="Arial" pitchFamily="34" charset="0"/>
        <a:buChar char="•"/>
        <a:tabLst/>
        <a:defRPr sz="2701" kern="1200" spc="-53" baseline="0">
          <a:gradFill>
            <a:gsLst>
              <a:gs pos="1250">
                <a:schemeClr val="bg2"/>
              </a:gs>
              <a:gs pos="100000">
                <a:schemeClr val="bg2"/>
              </a:gs>
            </a:gsLst>
            <a:lin ang="5400000" scaled="0"/>
          </a:gradFill>
          <a:latin typeface="+mj-lt"/>
          <a:ea typeface="+mn-ea"/>
          <a:cs typeface="+mn-cs"/>
        </a:defRPr>
      </a:lvl1pPr>
      <a:lvl2pPr marL="429931" marR="0" indent="-175069" algn="l" defTabSz="685955" rtl="0" eaLnBrk="1" fontAlgn="auto" latinLnBrk="0" hangingPunct="1">
        <a:lnSpc>
          <a:spcPct val="90000"/>
        </a:lnSpc>
        <a:spcBef>
          <a:spcPct val="20000"/>
        </a:spcBef>
        <a:spcAft>
          <a:spcPts val="0"/>
        </a:spcAft>
        <a:buClrTx/>
        <a:buSzPct val="90000"/>
        <a:buFont typeface="Wingdings" pitchFamily="2" charset="2"/>
        <a:buChar char=""/>
        <a:tabLst/>
        <a:defRPr sz="1800" kern="1200" spc="0" baseline="0">
          <a:gradFill>
            <a:gsLst>
              <a:gs pos="1250">
                <a:schemeClr val="bg2"/>
              </a:gs>
              <a:gs pos="100000">
                <a:schemeClr val="bg2"/>
              </a:gs>
            </a:gsLst>
            <a:lin ang="5400000" scaled="0"/>
          </a:gradFill>
          <a:latin typeface="+mn-lt"/>
          <a:ea typeface="+mn-ea"/>
          <a:cs typeface="+mn-cs"/>
        </a:defRPr>
      </a:lvl2pPr>
      <a:lvl3pPr marL="599044" marR="0" indent="-169114" algn="l" defTabSz="685955" rtl="0" eaLnBrk="1" fontAlgn="auto" latinLnBrk="0" hangingPunct="1">
        <a:lnSpc>
          <a:spcPct val="90000"/>
        </a:lnSpc>
        <a:spcBef>
          <a:spcPct val="20000"/>
        </a:spcBef>
        <a:spcAft>
          <a:spcPts val="0"/>
        </a:spcAft>
        <a:buClrTx/>
        <a:buSzPct val="90000"/>
        <a:buFont typeface="Wingdings" pitchFamily="2" charset="2"/>
        <a:buChar char=""/>
        <a:tabLst>
          <a:tab pos="599044" algn="l"/>
        </a:tabLst>
        <a:defRPr sz="1800" kern="1200" spc="0" baseline="0">
          <a:gradFill>
            <a:gsLst>
              <a:gs pos="1250">
                <a:schemeClr val="bg2"/>
              </a:gs>
              <a:gs pos="100000">
                <a:schemeClr val="bg2"/>
              </a:gs>
            </a:gsLst>
            <a:lin ang="5400000" scaled="0"/>
          </a:gradFill>
          <a:latin typeface="+mn-lt"/>
          <a:ea typeface="+mn-ea"/>
          <a:cs typeface="+mn-cs"/>
        </a:defRPr>
      </a:lvl3pPr>
      <a:lvl4pPr marL="772922" marR="0" indent="-173878" algn="l" defTabSz="685955" rtl="0" eaLnBrk="1" fontAlgn="auto" latinLnBrk="0" hangingPunct="1">
        <a:lnSpc>
          <a:spcPct val="90000"/>
        </a:lnSpc>
        <a:spcBef>
          <a:spcPct val="20000"/>
        </a:spcBef>
        <a:spcAft>
          <a:spcPts val="0"/>
        </a:spcAft>
        <a:buClrTx/>
        <a:buSzPct val="90000"/>
        <a:buFont typeface="Wingdings" pitchFamily="2" charset="2"/>
        <a:buChar char=""/>
        <a:tabLst/>
        <a:defRPr sz="1500" kern="1200" spc="0" baseline="0">
          <a:gradFill>
            <a:gsLst>
              <a:gs pos="1250">
                <a:schemeClr val="bg2"/>
              </a:gs>
              <a:gs pos="100000">
                <a:schemeClr val="bg2"/>
              </a:gs>
            </a:gsLst>
            <a:lin ang="5400000" scaled="0"/>
          </a:gradFill>
          <a:latin typeface="+mn-lt"/>
          <a:ea typeface="+mn-ea"/>
          <a:cs typeface="+mn-cs"/>
        </a:defRPr>
      </a:lvl4pPr>
      <a:lvl5pPr marL="942036" marR="0" indent="-169114" algn="l" defTabSz="685955" rtl="0" eaLnBrk="1" fontAlgn="auto" latinLnBrk="0" hangingPunct="1">
        <a:lnSpc>
          <a:spcPct val="90000"/>
        </a:lnSpc>
        <a:spcBef>
          <a:spcPct val="20000"/>
        </a:spcBef>
        <a:spcAft>
          <a:spcPts val="0"/>
        </a:spcAft>
        <a:buClrTx/>
        <a:buSzPct val="90000"/>
        <a:buFont typeface="Wingdings" pitchFamily="2" charset="2"/>
        <a:buChar char=""/>
        <a:tabLst>
          <a:tab pos="942036" algn="l"/>
        </a:tabLst>
        <a:defRPr sz="1500" kern="1200" spc="0" baseline="0">
          <a:gradFill>
            <a:gsLst>
              <a:gs pos="1250">
                <a:schemeClr val="bg2"/>
              </a:gs>
              <a:gs pos="100000">
                <a:schemeClr val="bg2"/>
              </a:gs>
            </a:gsLst>
            <a:lin ang="5400000" scaled="0"/>
          </a:gradFill>
          <a:latin typeface="+mn-lt"/>
          <a:ea typeface="+mn-ea"/>
          <a:cs typeface="+mn-cs"/>
        </a:defRPr>
      </a:lvl5pPr>
      <a:lvl6pPr marL="1886377"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355"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2333"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5311"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955" rtl="0" eaLnBrk="1" latinLnBrk="0" hangingPunct="1">
        <a:defRPr sz="1350" kern="1200">
          <a:solidFill>
            <a:schemeClr val="tx1"/>
          </a:solidFill>
          <a:latin typeface="+mn-lt"/>
          <a:ea typeface="+mn-ea"/>
          <a:cs typeface="+mn-cs"/>
        </a:defRPr>
      </a:lvl1pPr>
      <a:lvl2pPr marL="342978" algn="l" defTabSz="685955" rtl="0" eaLnBrk="1" latinLnBrk="0" hangingPunct="1">
        <a:defRPr sz="1350" kern="1200">
          <a:solidFill>
            <a:schemeClr val="tx1"/>
          </a:solidFill>
          <a:latin typeface="+mn-lt"/>
          <a:ea typeface="+mn-ea"/>
          <a:cs typeface="+mn-cs"/>
        </a:defRPr>
      </a:lvl2pPr>
      <a:lvl3pPr marL="685955" algn="l" defTabSz="685955" rtl="0" eaLnBrk="1" latinLnBrk="0" hangingPunct="1">
        <a:defRPr sz="1350" kern="1200">
          <a:solidFill>
            <a:schemeClr val="tx1"/>
          </a:solidFill>
          <a:latin typeface="+mn-lt"/>
          <a:ea typeface="+mn-ea"/>
          <a:cs typeface="+mn-cs"/>
        </a:defRPr>
      </a:lvl3pPr>
      <a:lvl4pPr marL="1028933" algn="l" defTabSz="685955" rtl="0" eaLnBrk="1" latinLnBrk="0" hangingPunct="1">
        <a:defRPr sz="1350" kern="1200">
          <a:solidFill>
            <a:schemeClr val="tx1"/>
          </a:solidFill>
          <a:latin typeface="+mn-lt"/>
          <a:ea typeface="+mn-ea"/>
          <a:cs typeface="+mn-cs"/>
        </a:defRPr>
      </a:lvl4pPr>
      <a:lvl5pPr marL="1371911" algn="l" defTabSz="685955" rtl="0" eaLnBrk="1" latinLnBrk="0" hangingPunct="1">
        <a:defRPr sz="1350" kern="1200">
          <a:solidFill>
            <a:schemeClr val="tx1"/>
          </a:solidFill>
          <a:latin typeface="+mn-lt"/>
          <a:ea typeface="+mn-ea"/>
          <a:cs typeface="+mn-cs"/>
        </a:defRPr>
      </a:lvl5pPr>
      <a:lvl6pPr marL="1714889" algn="l" defTabSz="685955" rtl="0" eaLnBrk="1" latinLnBrk="0" hangingPunct="1">
        <a:defRPr sz="1350" kern="1200">
          <a:solidFill>
            <a:schemeClr val="tx1"/>
          </a:solidFill>
          <a:latin typeface="+mn-lt"/>
          <a:ea typeface="+mn-ea"/>
          <a:cs typeface="+mn-cs"/>
        </a:defRPr>
      </a:lvl6pPr>
      <a:lvl7pPr marL="2057866" algn="l" defTabSz="685955" rtl="0" eaLnBrk="1" latinLnBrk="0" hangingPunct="1">
        <a:defRPr sz="1350" kern="1200">
          <a:solidFill>
            <a:schemeClr val="tx1"/>
          </a:solidFill>
          <a:latin typeface="+mn-lt"/>
          <a:ea typeface="+mn-ea"/>
          <a:cs typeface="+mn-cs"/>
        </a:defRPr>
      </a:lvl7pPr>
      <a:lvl8pPr marL="2400844" algn="l" defTabSz="685955" rtl="0" eaLnBrk="1" latinLnBrk="0" hangingPunct="1">
        <a:defRPr sz="1350" kern="1200">
          <a:solidFill>
            <a:schemeClr val="tx1"/>
          </a:solidFill>
          <a:latin typeface="+mn-lt"/>
          <a:ea typeface="+mn-ea"/>
          <a:cs typeface="+mn-cs"/>
        </a:defRPr>
      </a:lvl8pPr>
      <a:lvl9pPr marL="2743822" algn="l" defTabSz="685955"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7.xml.rels><?xml version="1.0" encoding="UTF-8" standalone="yes"?>
<Relationships xmlns="http://schemas.openxmlformats.org/package/2006/relationships"><Relationship Id="rId3" Type="http://schemas.openxmlformats.org/officeDocument/2006/relationships/hyperlink" Target="http://aka.ms/Premier" TargetMode="External"/><Relationship Id="rId2" Type="http://schemas.openxmlformats.org/officeDocument/2006/relationships/hyperlink" Target="http://aka.ms/MVAPSAD" TargetMode="External"/><Relationship Id="rId1" Type="http://schemas.openxmlformats.org/officeDocument/2006/relationships/slideLayout" Target="../slideLayouts/slideLayout3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03 | </a:t>
            </a:r>
            <a:r>
              <a:rPr lang="en-US" sz="2800" dirty="0" smtClean="0"/>
              <a:t>Querying AD Data</a:t>
            </a:r>
            <a:endParaRPr lang="en-US" dirty="0"/>
          </a:p>
        </p:txBody>
      </p:sp>
      <p:sp>
        <p:nvSpPr>
          <p:cNvPr id="4" name="Subtitle 3"/>
          <p:cNvSpPr>
            <a:spLocks noGrp="1"/>
          </p:cNvSpPr>
          <p:nvPr>
            <p:ph type="subTitle" idx="1"/>
          </p:nvPr>
        </p:nvSpPr>
        <p:spPr>
          <a:xfrm>
            <a:off x="144954" y="3849329"/>
            <a:ext cx="6808463" cy="1095584"/>
          </a:xfrm>
        </p:spPr>
        <p:txBody>
          <a:bodyPr/>
          <a:lstStyle/>
          <a:p>
            <a:r>
              <a:rPr lang="en-US" dirty="0"/>
              <a:t>Ashley McGlone | Premier Field Engineer, Microsoft</a:t>
            </a:r>
          </a:p>
          <a:p>
            <a:r>
              <a:rPr lang="en-US" dirty="0" smtClean="0"/>
              <a:t>Jason </a:t>
            </a:r>
            <a:r>
              <a:rPr lang="en-US" dirty="0"/>
              <a:t>Helmick | Senior Technologist, Concentrated Technology</a:t>
            </a:r>
          </a:p>
        </p:txBody>
      </p:sp>
    </p:spTree>
    <p:extLst>
      <p:ext uri="{BB962C8B-B14F-4D97-AF65-F5344CB8AC3E}">
        <p14:creationId xmlns:p14="http://schemas.microsoft.com/office/powerpoint/2010/main" val="117049469"/>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endParaRPr lang="en-US" dirty="0"/>
          </a:p>
        </p:txBody>
      </p:sp>
      <p:sp>
        <p:nvSpPr>
          <p:cNvPr id="5" name="Text Placeholder 4"/>
          <p:cNvSpPr>
            <a:spLocks noGrp="1"/>
          </p:cNvSpPr>
          <p:nvPr>
            <p:ph type="body" sz="quarter" idx="10"/>
          </p:nvPr>
        </p:nvSpPr>
        <p:spPr/>
        <p:txBody>
          <a:bodyPr/>
          <a:lstStyle/>
          <a:p>
            <a:endParaRPr lang="en-US" dirty="0"/>
          </a:p>
        </p:txBody>
      </p:sp>
      <p:sp>
        <p:nvSpPr>
          <p:cNvPr id="3" name="Title 2"/>
          <p:cNvSpPr>
            <a:spLocks noGrp="1"/>
          </p:cNvSpPr>
          <p:nvPr>
            <p:ph type="title" idx="4294967295"/>
          </p:nvPr>
        </p:nvSpPr>
        <p:spPr>
          <a:xfrm>
            <a:off x="361759" y="179004"/>
            <a:ext cx="8048625" cy="560785"/>
          </a:xfrm>
          <a:prstGeom prst="rect">
            <a:avLst/>
          </a:prstGeom>
        </p:spPr>
        <p:txBody>
          <a:bodyPr/>
          <a:lstStyle/>
          <a:p>
            <a:r>
              <a:rPr lang="en-US" dirty="0" smtClean="0">
                <a:solidFill>
                  <a:schemeClr val="accent1">
                    <a:alpha val="98824"/>
                  </a:schemeClr>
                </a:solidFill>
              </a:rPr>
              <a:t>Course Modules</a:t>
            </a:r>
            <a:endParaRPr lang="en-US" dirty="0">
              <a:solidFill>
                <a:schemeClr val="accent1">
                  <a:alpha val="98824"/>
                </a:schemeClr>
              </a:solidFill>
            </a:endParaRPr>
          </a:p>
        </p:txBody>
      </p:sp>
      <p:graphicFrame>
        <p:nvGraphicFramePr>
          <p:cNvPr id="6" name="Content Placeholder 6"/>
          <p:cNvGraphicFramePr>
            <a:graphicFrameLocks/>
          </p:cNvGraphicFramePr>
          <p:nvPr>
            <p:extLst/>
          </p:nvPr>
        </p:nvGraphicFramePr>
        <p:xfrm>
          <a:off x="317501" y="861578"/>
          <a:ext cx="8631850" cy="3785352"/>
        </p:xfrm>
        <a:graphic>
          <a:graphicData uri="http://schemas.openxmlformats.org/drawingml/2006/table">
            <a:tbl>
              <a:tblPr firstRow="1" bandRow="1">
                <a:tableStyleId>{5C22544A-7EE6-4342-B048-85BDC9FD1C3A}</a:tableStyleId>
              </a:tblPr>
              <a:tblGrid>
                <a:gridCol w="8631850"/>
              </a:tblGrid>
              <a:tr h="306325">
                <a:tc>
                  <a:txBody>
                    <a:bodyPr/>
                    <a:lstStyle/>
                    <a:p>
                      <a:r>
                        <a:rPr lang="en-US" sz="1800" dirty="0" smtClean="0"/>
                        <a:t>Active Directory PowerShell JumpStart and Vide</a:t>
                      </a:r>
                      <a:r>
                        <a:rPr lang="en-US" sz="1800" baseline="0" dirty="0" smtClean="0"/>
                        <a:t>o </a:t>
                      </a:r>
                      <a:r>
                        <a:rPr lang="en-US" sz="1800" baseline="0" smtClean="0"/>
                        <a:t>on Demand Modules</a:t>
                      </a:r>
                      <a:endParaRPr lang="en-US" sz="1800" dirty="0">
                        <a:latin typeface="Segoe UI Light" panose="020B0502040204020203" pitchFamily="34" charset="0"/>
                        <a:cs typeface="Segoe UI Light" panose="020B0502040204020203" pitchFamily="34" charset="0"/>
                      </a:endParaRPr>
                    </a:p>
                  </a:txBody>
                  <a:tcPr marL="68598" marR="68598" marT="25724" marB="25724" anchor="ctr"/>
                </a:tc>
              </a:tr>
              <a:tr h="321667">
                <a:tc>
                  <a:txBody>
                    <a:bodyPr/>
                    <a:lstStyle/>
                    <a:p>
                      <a:pPr marL="571500" marR="0" lvl="0" indent="-571500" algn="l" defTabSz="685955" rtl="0" eaLnBrk="1" fontAlgn="auto" latinLnBrk="0" hangingPunct="1">
                        <a:lnSpc>
                          <a:spcPct val="100000"/>
                        </a:lnSpc>
                        <a:spcBef>
                          <a:spcPts val="0"/>
                        </a:spcBef>
                        <a:spcAft>
                          <a:spcPts val="0"/>
                        </a:spcAft>
                        <a:buClrTx/>
                        <a:buSzTx/>
                        <a:buFontTx/>
                        <a:buNone/>
                        <a:tabLst>
                          <a:tab pos="573088" algn="l"/>
                        </a:tabLst>
                        <a:defRPr/>
                      </a:pPr>
                      <a:r>
                        <a:rPr lang="en-US" sz="1400" b="0" i="0" dirty="0" smtClean="0">
                          <a:latin typeface="+mn-lt"/>
                          <a:cs typeface="Segoe UI Light" panose="020B0502040204020203" pitchFamily="34" charset="0"/>
                        </a:rPr>
                        <a:t>01 | </a:t>
                      </a:r>
                      <a:r>
                        <a:rPr lang="en-US" sz="1400" b="0" i="0" kern="1200" dirty="0" smtClean="0">
                          <a:solidFill>
                            <a:schemeClr val="dk1"/>
                          </a:solidFill>
                          <a:effectLst/>
                          <a:latin typeface="+mn-lt"/>
                          <a:ea typeface="+mn-ea"/>
                          <a:cs typeface="+mn-cs"/>
                        </a:rPr>
                        <a:t>Introduction to Active Directory PowerShell</a:t>
                      </a:r>
                      <a:r>
                        <a:rPr lang="en-US" sz="1400" b="0" i="0" dirty="0" smtClean="0">
                          <a:latin typeface="+mn-lt"/>
                          <a:cs typeface="Segoe UI Light" panose="020B0502040204020203" pitchFamily="34" charset="0"/>
                        </a:rPr>
                        <a:t> </a:t>
                      </a:r>
                    </a:p>
                    <a:p>
                      <a:pPr marL="571500" indent="-571500">
                        <a:tabLst>
                          <a:tab pos="511175" algn="l"/>
                        </a:tabLst>
                      </a:pPr>
                      <a:r>
                        <a:rPr lang="en-US" sz="1100" dirty="0" smtClean="0">
                          <a:latin typeface="Segoe UI Light" panose="020B0502040204020203" pitchFamily="34" charset="0"/>
                          <a:cs typeface="Segoe UI Light" panose="020B0502040204020203" pitchFamily="34" charset="0"/>
                        </a:rPr>
                        <a:t>    	Overview of AD PowerShell, versions,</a:t>
                      </a:r>
                      <a:r>
                        <a:rPr lang="en-US" sz="1100" baseline="0" dirty="0" smtClean="0">
                          <a:latin typeface="Segoe UI Light" panose="020B0502040204020203" pitchFamily="34" charset="0"/>
                          <a:cs typeface="Segoe UI Light" panose="020B0502040204020203" pitchFamily="34" charset="0"/>
                        </a:rPr>
                        <a:t> </a:t>
                      </a:r>
                      <a:r>
                        <a:rPr lang="en-US" sz="1100" dirty="0" smtClean="0">
                          <a:latin typeface="Segoe UI Light" panose="020B0502040204020203" pitchFamily="34" charset="0"/>
                          <a:cs typeface="Segoe UI Light" panose="020B0502040204020203" pitchFamily="34" charset="0"/>
                        </a:rPr>
                        <a:t>requirements and more</a:t>
                      </a:r>
                    </a:p>
                  </a:txBody>
                  <a:tcPr marL="68598" marR="68598" marT="25724" marB="25724" anchor="ctr"/>
                </a:tc>
              </a:tr>
              <a:tr h="297173">
                <a:tc>
                  <a:txBody>
                    <a:bodyPr/>
                    <a:lstStyle/>
                    <a:p>
                      <a:pPr marL="573088" indent="-573088">
                        <a:tabLst/>
                      </a:pPr>
                      <a:r>
                        <a:rPr lang="en-US" sz="1400" b="0" i="0" dirty="0" smtClean="0">
                          <a:latin typeface="+mn-lt"/>
                          <a:cs typeface="Segoe UI Light" panose="020B0502040204020203" pitchFamily="34" charset="0"/>
                        </a:rPr>
                        <a:t>02 | Working with users and groups</a:t>
                      </a:r>
                    </a:p>
                    <a:p>
                      <a:pPr marL="573088" indent="-573088">
                        <a:tabLst>
                          <a:tab pos="511175" algn="l"/>
                        </a:tabLst>
                      </a:pPr>
                      <a:r>
                        <a:rPr lang="en-US" sz="1100" dirty="0" smtClean="0">
                          <a:latin typeface="Segoe UI Light" panose="020B0502040204020203" pitchFamily="34" charset="0"/>
                          <a:cs typeface="Segoe UI Light" panose="020B0502040204020203" pitchFamily="34" charset="0"/>
                        </a:rPr>
                        <a:t> 	Routine management tasks, create, modify, enable,</a:t>
                      </a:r>
                      <a:r>
                        <a:rPr lang="en-US" sz="1100" baseline="0" dirty="0" smtClean="0">
                          <a:latin typeface="Segoe UI Light" panose="020B0502040204020203" pitchFamily="34" charset="0"/>
                          <a:cs typeface="Segoe UI Light" panose="020B0502040204020203" pitchFamily="34" charset="0"/>
                        </a:rPr>
                        <a:t> disable, unlock and more</a:t>
                      </a:r>
                      <a:endParaRPr lang="en-US" sz="1100" dirty="0" smtClean="0">
                        <a:latin typeface="Segoe UI Light" panose="020B0502040204020203" pitchFamily="34" charset="0"/>
                        <a:cs typeface="Segoe UI Light" panose="020B0502040204020203" pitchFamily="34" charset="0"/>
                      </a:endParaRPr>
                    </a:p>
                  </a:txBody>
                  <a:tcPr marL="68598" marR="68598" marT="25724" marB="25724" anchor="ctr"/>
                </a:tc>
              </a:tr>
              <a:tr h="306325">
                <a:tc>
                  <a:txBody>
                    <a:bodyPr/>
                    <a:lstStyle/>
                    <a:p>
                      <a:pPr marL="573088" indent="-573088">
                        <a:tabLst/>
                      </a:pPr>
                      <a:r>
                        <a:rPr lang="en-US" sz="1400" b="0" i="0" dirty="0" smtClean="0">
                          <a:latin typeface="+mn-lt"/>
                          <a:cs typeface="Segoe UI Light" panose="020B0502040204020203" pitchFamily="34" charset="0"/>
                        </a:rPr>
                        <a:t>03 | Querying AD data</a:t>
                      </a:r>
                    </a:p>
                    <a:p>
                      <a:pPr marL="573088" marR="0" indent="-573088" algn="l" defTabSz="685955" rtl="0" eaLnBrk="1" fontAlgn="auto" latinLnBrk="0" hangingPunct="1">
                        <a:lnSpc>
                          <a:spcPct val="100000"/>
                        </a:lnSpc>
                        <a:spcBef>
                          <a:spcPts val="0"/>
                        </a:spcBef>
                        <a:spcAft>
                          <a:spcPts val="0"/>
                        </a:spcAft>
                        <a:buClrTx/>
                        <a:buSzTx/>
                        <a:buFontTx/>
                        <a:buNone/>
                        <a:tabLst>
                          <a:tab pos="511175" algn="l"/>
                        </a:tabLst>
                        <a:defRPr/>
                      </a:pPr>
                      <a:r>
                        <a:rPr lang="en-US" sz="1100" dirty="0" smtClean="0">
                          <a:latin typeface="Segoe UI Light" panose="020B0502040204020203" pitchFamily="34" charset="0"/>
                          <a:cs typeface="Segoe UI Light" panose="020B0502040204020203" pitchFamily="34" charset="0"/>
                        </a:rPr>
                        <a:t> 	Learn techniques</a:t>
                      </a:r>
                      <a:r>
                        <a:rPr lang="en-US" sz="1100" baseline="0" dirty="0" smtClean="0">
                          <a:latin typeface="Segoe UI Light" panose="020B0502040204020203" pitchFamily="34" charset="0"/>
                          <a:cs typeface="Segoe UI Light" panose="020B0502040204020203" pitchFamily="34" charset="0"/>
                        </a:rPr>
                        <a:t> for querying efficiently for report data</a:t>
                      </a:r>
                      <a:endParaRPr lang="en-US" sz="1100" dirty="0" smtClean="0">
                        <a:latin typeface="Segoe UI Light" panose="020B0502040204020203" pitchFamily="34" charset="0"/>
                        <a:cs typeface="Segoe UI Light" panose="020B0502040204020203" pitchFamily="34" charset="0"/>
                      </a:endParaRPr>
                    </a:p>
                  </a:txBody>
                  <a:tcPr marL="68598" marR="68598" marT="25724" marB="25724" anchor="ctr"/>
                </a:tc>
              </a:tr>
              <a:tr h="306325">
                <a:tc>
                  <a:txBody>
                    <a:bodyPr/>
                    <a:lstStyle/>
                    <a:p>
                      <a:pPr marL="573088" indent="-573088">
                        <a:tabLst/>
                      </a:pPr>
                      <a:r>
                        <a:rPr lang="en-US" sz="1400" b="0" i="0" dirty="0" smtClean="0">
                          <a:latin typeface="+mn-lt"/>
                          <a:cs typeface="Segoe UI Light" panose="020B0502040204020203" pitchFamily="34" charset="0"/>
                        </a:rPr>
                        <a:t>04 | Forensic investigations and lockouts</a:t>
                      </a:r>
                    </a:p>
                    <a:p>
                      <a:pPr marL="573088" indent="-573088">
                        <a:tabLst>
                          <a:tab pos="511175" algn="l"/>
                        </a:tabLst>
                      </a:pPr>
                      <a:r>
                        <a:rPr lang="en-US" sz="1100" dirty="0" smtClean="0">
                          <a:latin typeface="Segoe UI Light" panose="020B0502040204020203" pitchFamily="34" charset="0"/>
                          <a:cs typeface="Segoe UI Light" panose="020B0502040204020203" pitchFamily="34" charset="0"/>
                        </a:rPr>
                        <a:t> 	Answer the question “Who did this?” Track when you data was changed</a:t>
                      </a:r>
                    </a:p>
                  </a:txBody>
                  <a:tcPr marL="68598" marR="68598" marT="25724" marB="25724" anchor="ctr"/>
                </a:tc>
              </a:tr>
              <a:tr h="306325">
                <a:tc>
                  <a:txBody>
                    <a:bodyPr/>
                    <a:lstStyle/>
                    <a:p>
                      <a:pPr marL="571500" marR="0" lvl="0" indent="-571500" algn="l" defTabSz="685955" rtl="0" eaLnBrk="1" fontAlgn="auto" latinLnBrk="0" hangingPunct="1">
                        <a:lnSpc>
                          <a:spcPct val="100000"/>
                        </a:lnSpc>
                        <a:spcBef>
                          <a:spcPts val="0"/>
                        </a:spcBef>
                        <a:spcAft>
                          <a:spcPts val="0"/>
                        </a:spcAft>
                        <a:buClrTx/>
                        <a:buSzTx/>
                        <a:buFontTx/>
                        <a:buNone/>
                        <a:tabLst>
                          <a:tab pos="573088" algn="l"/>
                        </a:tabLst>
                        <a:defRPr/>
                      </a:pPr>
                      <a:r>
                        <a:rPr kumimoji="0" lang="en-US" sz="1400" b="0" i="0" u="none" strike="noStrike" kern="1200" cap="none" spc="0" normalizeH="0" baseline="0" noProof="0" dirty="0" smtClean="0">
                          <a:ln>
                            <a:noFill/>
                          </a:ln>
                          <a:solidFill>
                            <a:srgbClr val="292929"/>
                          </a:solidFill>
                          <a:effectLst/>
                          <a:uLnTx/>
                          <a:uFillTx/>
                          <a:latin typeface="+mn-lt"/>
                          <a:ea typeface="+mn-ea"/>
                          <a:cs typeface="Segoe UI Light" panose="020B0502040204020203" pitchFamily="34" charset="0"/>
                        </a:rPr>
                        <a:t>05 | Stale Object Cleanup</a:t>
                      </a:r>
                    </a:p>
                    <a:p>
                      <a:pPr marL="571500" marR="0" indent="-571500" algn="l" defTabSz="685955" rtl="0" eaLnBrk="1" fontAlgn="auto" latinLnBrk="0" hangingPunct="1">
                        <a:lnSpc>
                          <a:spcPct val="100000"/>
                        </a:lnSpc>
                        <a:spcBef>
                          <a:spcPts val="0"/>
                        </a:spcBef>
                        <a:spcAft>
                          <a:spcPts val="0"/>
                        </a:spcAft>
                        <a:buClrTx/>
                        <a:buSzTx/>
                        <a:buFontTx/>
                        <a:buNone/>
                        <a:tabLst>
                          <a:tab pos="511175" algn="l"/>
                        </a:tabLst>
                        <a:defRPr/>
                      </a:pPr>
                      <a:r>
                        <a:rPr lang="en-US" sz="1100" dirty="0" smtClean="0">
                          <a:latin typeface="Segoe UI Light" panose="020B0502040204020203" pitchFamily="34" charset="0"/>
                          <a:cs typeface="Segoe UI Light" panose="020B0502040204020203" pitchFamily="34" charset="0"/>
                        </a:rPr>
                        <a:t>             Cleaning up users, groups and more</a:t>
                      </a:r>
                    </a:p>
                  </a:txBody>
                  <a:tcPr marL="68598" marR="68598" marT="25724" marB="25724" anchor="ctr"/>
                </a:tc>
              </a:tr>
              <a:tr h="306325">
                <a:tc>
                  <a:txBody>
                    <a:bodyPr/>
                    <a:lstStyle/>
                    <a:p>
                      <a:pPr marL="571500" marR="0" lvl="0" indent="-571500" algn="l" defTabSz="685955" rtl="0" eaLnBrk="1" fontAlgn="auto" latinLnBrk="0" hangingPunct="1">
                        <a:lnSpc>
                          <a:spcPct val="100000"/>
                        </a:lnSpc>
                        <a:spcBef>
                          <a:spcPts val="0"/>
                        </a:spcBef>
                        <a:spcAft>
                          <a:spcPts val="0"/>
                        </a:spcAft>
                        <a:buClrTx/>
                        <a:buSzTx/>
                        <a:buFontTx/>
                        <a:buNone/>
                        <a:tabLst>
                          <a:tab pos="573088" algn="l"/>
                        </a:tabLst>
                        <a:defRPr/>
                      </a:pPr>
                      <a:r>
                        <a:rPr lang="en-US" sz="1400" b="0" i="0" dirty="0" smtClean="0">
                          <a:latin typeface="+mn-lt"/>
                          <a:cs typeface="Segoe UI Light" panose="020B0502040204020203" pitchFamily="34" charset="0"/>
                        </a:rPr>
                        <a:t>06 | </a:t>
                      </a:r>
                      <a:r>
                        <a:rPr lang="en-US" sz="1350" b="0" i="0" kern="1200" dirty="0" smtClean="0">
                          <a:solidFill>
                            <a:schemeClr val="dk1"/>
                          </a:solidFill>
                          <a:effectLst/>
                          <a:latin typeface="+mn-lt"/>
                          <a:ea typeface="+mn-ea"/>
                          <a:cs typeface="+mn-cs"/>
                        </a:rPr>
                        <a:t>Managing and Troubleshooting AD Replication</a:t>
                      </a:r>
                      <a:endParaRPr lang="en-US" sz="1400" b="0" i="0" dirty="0" smtClean="0">
                        <a:latin typeface="+mn-lt"/>
                        <a:cs typeface="Segoe UI Light" panose="020B0502040204020203" pitchFamily="34" charset="0"/>
                      </a:endParaRPr>
                    </a:p>
                    <a:p>
                      <a:pPr marL="571500" indent="-571500">
                        <a:tabLst>
                          <a:tab pos="511175" algn="l"/>
                        </a:tabLst>
                      </a:pPr>
                      <a:r>
                        <a:rPr lang="en-US" sz="1100" dirty="0" smtClean="0">
                          <a:latin typeface="Segoe UI Light" panose="020B0502040204020203" pitchFamily="34" charset="0"/>
                          <a:cs typeface="Segoe UI Light" panose="020B0502040204020203" pitchFamily="34" charset="0"/>
                        </a:rPr>
                        <a:t>    	Work with sites, subnets, and Trusts with PowerShell</a:t>
                      </a:r>
                    </a:p>
                  </a:txBody>
                  <a:tcPr marL="68598" marR="68598" marT="25724" marB="25724" anchor="ctr"/>
                </a:tc>
              </a:tr>
              <a:tr h="306325">
                <a:tc>
                  <a:txBody>
                    <a:bodyPr/>
                    <a:lstStyle/>
                    <a:p>
                      <a:pPr marL="573088" indent="-573088">
                        <a:tabLst/>
                      </a:pPr>
                      <a:r>
                        <a:rPr lang="en-US" sz="1400" b="0" i="0" dirty="0" smtClean="0">
                          <a:latin typeface="+mn-lt"/>
                          <a:cs typeface="Segoe UI Light" panose="020B0502040204020203" pitchFamily="34" charset="0"/>
                        </a:rPr>
                        <a:t>07 | Recovery</a:t>
                      </a:r>
                    </a:p>
                    <a:p>
                      <a:pPr marL="573088" indent="-573088">
                        <a:tabLst>
                          <a:tab pos="511175" algn="l"/>
                        </a:tabLst>
                      </a:pPr>
                      <a:r>
                        <a:rPr lang="en-US" sz="1100" dirty="0" smtClean="0">
                          <a:latin typeface="Segoe UI Light" panose="020B0502040204020203" pitchFamily="34" charset="0"/>
                          <a:cs typeface="Segoe UI Light" panose="020B0502040204020203" pitchFamily="34" charset="0"/>
                        </a:rPr>
                        <a:t> 	Prevent accidental deletion using the Recycle</a:t>
                      </a:r>
                      <a:r>
                        <a:rPr lang="en-US" sz="1100" baseline="0" dirty="0" smtClean="0">
                          <a:latin typeface="Segoe UI Light" panose="020B0502040204020203" pitchFamily="34" charset="0"/>
                          <a:cs typeface="Segoe UI Light" panose="020B0502040204020203" pitchFamily="34" charset="0"/>
                        </a:rPr>
                        <a:t> Bin. Recover deleted objects</a:t>
                      </a:r>
                      <a:endParaRPr lang="en-US" sz="1100" dirty="0" smtClean="0">
                        <a:latin typeface="Segoe UI Light" panose="020B0502040204020203" pitchFamily="34" charset="0"/>
                        <a:cs typeface="Segoe UI Light" panose="020B0502040204020203" pitchFamily="34" charset="0"/>
                      </a:endParaRPr>
                    </a:p>
                  </a:txBody>
                  <a:tcPr marL="68598" marR="68598" marT="25724" marB="25724" anchor="ctr"/>
                </a:tc>
              </a:tr>
              <a:tr h="306325">
                <a:tc>
                  <a:txBody>
                    <a:bodyPr/>
                    <a:lstStyle/>
                    <a:p>
                      <a:pPr marL="573088" indent="-573088">
                        <a:tabLst/>
                      </a:pPr>
                      <a:r>
                        <a:rPr lang="en-US" sz="1400" b="0" i="0" dirty="0" smtClean="0">
                          <a:latin typeface="+mn-lt"/>
                          <a:cs typeface="Segoe UI Light" panose="020B0502040204020203" pitchFamily="34" charset="0"/>
                        </a:rPr>
                        <a:t>08 | Deploying Domain Controllers</a:t>
                      </a:r>
                    </a:p>
                    <a:p>
                      <a:pPr marL="573088" indent="-573088">
                        <a:tabLst>
                          <a:tab pos="511175" algn="l"/>
                        </a:tabLst>
                      </a:pPr>
                      <a:r>
                        <a:rPr lang="en-US" sz="1100" dirty="0" smtClean="0">
                          <a:latin typeface="Segoe UI Light" panose="020B0502040204020203" pitchFamily="34" charset="0"/>
                          <a:cs typeface="Segoe UI Light" panose="020B0502040204020203" pitchFamily="34" charset="0"/>
                        </a:rPr>
                        <a:t> 	Learn the alternatives</a:t>
                      </a:r>
                      <a:r>
                        <a:rPr lang="en-US" sz="1100" baseline="0" dirty="0" smtClean="0">
                          <a:latin typeface="Segoe UI Light" panose="020B0502040204020203" pitchFamily="34" charset="0"/>
                          <a:cs typeface="Segoe UI Light" panose="020B0502040204020203" pitchFamily="34" charset="0"/>
                        </a:rPr>
                        <a:t> to using DCPROMO and automate your DC builds</a:t>
                      </a:r>
                      <a:endParaRPr lang="en-US" sz="1100" dirty="0" smtClean="0">
                        <a:latin typeface="Segoe UI Light" panose="020B0502040204020203" pitchFamily="34" charset="0"/>
                        <a:cs typeface="Segoe UI Light" panose="020B0502040204020203" pitchFamily="34" charset="0"/>
                      </a:endParaRPr>
                    </a:p>
                  </a:txBody>
                  <a:tcPr marL="68598" marR="68598" marT="25724" marB="25724" anchor="ctr"/>
                </a:tc>
              </a:tr>
            </a:tbl>
          </a:graphicData>
        </a:graphic>
      </p:graphicFrame>
    </p:spTree>
    <p:extLst>
      <p:ext uri="{BB962C8B-B14F-4D97-AF65-F5344CB8AC3E}">
        <p14:creationId xmlns:p14="http://schemas.microsoft.com/office/powerpoint/2010/main" val="9411718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560" y="437893"/>
            <a:ext cx="7773988" cy="556022"/>
          </a:xfrm>
        </p:spPr>
        <p:txBody>
          <a:bodyPr/>
          <a:lstStyle/>
          <a:p>
            <a:r>
              <a:rPr lang="en-US" dirty="0" smtClean="0">
                <a:solidFill>
                  <a:schemeClr val="accent1">
                    <a:alpha val="98824"/>
                  </a:schemeClr>
                </a:solidFill>
              </a:rPr>
              <a:t>Module Overview</a:t>
            </a:r>
            <a:endParaRPr lang="en-US" dirty="0">
              <a:solidFill>
                <a:schemeClr val="accent1">
                  <a:alpha val="98824"/>
                </a:schemeClr>
              </a:solidFill>
            </a:endParaRPr>
          </a:p>
        </p:txBody>
      </p:sp>
      <p:sp>
        <p:nvSpPr>
          <p:cNvPr id="7" name="Content Placeholder 6"/>
          <p:cNvSpPr>
            <a:spLocks noGrp="1"/>
          </p:cNvSpPr>
          <p:nvPr>
            <p:ph idx="1"/>
          </p:nvPr>
        </p:nvSpPr>
        <p:spPr>
          <a:xfrm>
            <a:off x="617846" y="1193079"/>
            <a:ext cx="8643938" cy="3708900"/>
          </a:xfrm>
          <a:prstGeom prst="rect">
            <a:avLst/>
          </a:prstGeom>
        </p:spPr>
        <p:txBody>
          <a:bodyPr>
            <a:normAutofit/>
          </a:bodyPr>
          <a:lstStyle/>
          <a:p>
            <a:pPr marL="457200" indent="-457200">
              <a:buClrTx/>
              <a:buFont typeface="Arial" panose="020B0604020202020204" pitchFamily="34" charset="0"/>
              <a:buChar char="•"/>
            </a:pPr>
            <a:r>
              <a:rPr lang="en-GB" sz="2800" dirty="0">
                <a:solidFill>
                  <a:srgbClr val="5E5E5E">
                    <a:alpha val="99000"/>
                  </a:srgbClr>
                </a:solidFill>
              </a:rPr>
              <a:t>LDAP Basics</a:t>
            </a:r>
          </a:p>
          <a:p>
            <a:pPr marL="457200" indent="-457200">
              <a:buClrTx/>
              <a:buFont typeface="Arial" panose="020B0604020202020204" pitchFamily="34" charset="0"/>
              <a:buChar char="•"/>
            </a:pPr>
            <a:r>
              <a:rPr lang="en-GB" sz="2800" dirty="0">
                <a:solidFill>
                  <a:srgbClr val="5E5E5E">
                    <a:alpha val="99000"/>
                  </a:srgbClr>
                </a:solidFill>
              </a:rPr>
              <a:t>Query Parameters</a:t>
            </a:r>
          </a:p>
          <a:p>
            <a:pPr marL="457200" indent="-457200">
              <a:buClrTx/>
              <a:buFont typeface="Arial" panose="020B0604020202020204" pitchFamily="34" charset="0"/>
              <a:buChar char="•"/>
            </a:pPr>
            <a:r>
              <a:rPr lang="en-GB" sz="2800" dirty="0">
                <a:solidFill>
                  <a:srgbClr val="5E5E5E">
                    <a:alpha val="99000"/>
                  </a:srgbClr>
                </a:solidFill>
              </a:rPr>
              <a:t>Filters</a:t>
            </a:r>
          </a:p>
        </p:txBody>
      </p:sp>
    </p:spTree>
    <p:extLst>
      <p:ext uri="{BB962C8B-B14F-4D97-AF65-F5344CB8AC3E}">
        <p14:creationId xmlns:p14="http://schemas.microsoft.com/office/powerpoint/2010/main" val="1341447170"/>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endParaRPr lang="en-US" dirty="0"/>
          </a:p>
        </p:txBody>
      </p:sp>
      <p:sp>
        <p:nvSpPr>
          <p:cNvPr id="3" name="Text Placeholder 2"/>
          <p:cNvSpPr>
            <a:spLocks noGrp="1"/>
          </p:cNvSpPr>
          <p:nvPr>
            <p:ph type="body" sz="quarter" idx="10"/>
          </p:nvPr>
        </p:nvSpPr>
        <p:spPr/>
        <p:txBody>
          <a:bodyPr/>
          <a:lstStyle/>
          <a:p>
            <a:r>
              <a:rPr lang="en-US" dirty="0"/>
              <a:t>LDAP Basics</a:t>
            </a:r>
          </a:p>
        </p:txBody>
      </p:sp>
    </p:spTree>
    <p:extLst>
      <p:ext uri="{BB962C8B-B14F-4D97-AF65-F5344CB8AC3E}">
        <p14:creationId xmlns:p14="http://schemas.microsoft.com/office/powerpoint/2010/main" val="3113578278"/>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endParaRPr lang="en-US" dirty="0"/>
          </a:p>
        </p:txBody>
      </p:sp>
      <p:sp>
        <p:nvSpPr>
          <p:cNvPr id="3" name="Text Placeholder 2"/>
          <p:cNvSpPr>
            <a:spLocks noGrp="1"/>
          </p:cNvSpPr>
          <p:nvPr>
            <p:ph type="body" sz="quarter" idx="10"/>
          </p:nvPr>
        </p:nvSpPr>
        <p:spPr/>
        <p:txBody>
          <a:bodyPr/>
          <a:lstStyle/>
          <a:p>
            <a:r>
              <a:rPr lang="en-US" dirty="0"/>
              <a:t>Query Parameters</a:t>
            </a:r>
          </a:p>
        </p:txBody>
      </p:sp>
    </p:spTree>
    <p:extLst>
      <p:ext uri="{BB962C8B-B14F-4D97-AF65-F5344CB8AC3E}">
        <p14:creationId xmlns:p14="http://schemas.microsoft.com/office/powerpoint/2010/main" val="1677598299"/>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endParaRPr lang="en-US" dirty="0"/>
          </a:p>
        </p:txBody>
      </p:sp>
      <p:sp>
        <p:nvSpPr>
          <p:cNvPr id="3" name="Text Placeholder 2"/>
          <p:cNvSpPr>
            <a:spLocks noGrp="1"/>
          </p:cNvSpPr>
          <p:nvPr>
            <p:ph type="body" sz="quarter" idx="10"/>
          </p:nvPr>
        </p:nvSpPr>
        <p:spPr/>
        <p:txBody>
          <a:bodyPr/>
          <a:lstStyle/>
          <a:p>
            <a:r>
              <a:rPr lang="en-US" dirty="0"/>
              <a:t>Filters</a:t>
            </a:r>
          </a:p>
        </p:txBody>
      </p:sp>
    </p:spTree>
    <p:extLst>
      <p:ext uri="{BB962C8B-B14F-4D97-AF65-F5344CB8AC3E}">
        <p14:creationId xmlns:p14="http://schemas.microsoft.com/office/powerpoint/2010/main" val="2083349560"/>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90798" y="1089953"/>
            <a:ext cx="8363938" cy="3447795"/>
          </a:xfrm>
        </p:spPr>
        <p:txBody>
          <a:bodyPr/>
          <a:lstStyle/>
          <a:p>
            <a:r>
              <a:rPr lang="en-US" sz="2000" u="sng" dirty="0">
                <a:hlinkClick r:id="rId2"/>
              </a:rPr>
              <a:t>http://aka.ms/</a:t>
            </a:r>
            <a:r>
              <a:rPr lang="en-US" sz="2000" u="sng" dirty="0" smtClean="0">
                <a:hlinkClick r:id="rId2"/>
              </a:rPr>
              <a:t>MVAPSAD</a:t>
            </a:r>
            <a:endParaRPr lang="en-US" sz="2000" u="sng" dirty="0" smtClean="0"/>
          </a:p>
          <a:p>
            <a:r>
              <a:rPr lang="en-US" sz="2000" u="sng" dirty="0">
                <a:hlinkClick r:id="rId3"/>
              </a:rPr>
              <a:t>http://</a:t>
            </a:r>
            <a:r>
              <a:rPr lang="en-US" sz="2000" u="sng" dirty="0" smtClean="0">
                <a:hlinkClick r:id="rId3"/>
              </a:rPr>
              <a:t>aka.ms/MVAPremier</a:t>
            </a:r>
            <a:endParaRPr lang="en-US" sz="2000" u="sng" dirty="0" smtClean="0"/>
          </a:p>
          <a:p>
            <a:pPr marL="342900" indent="-342900">
              <a:buFont typeface="Arial"/>
              <a:buChar char="•"/>
            </a:pPr>
            <a:r>
              <a:rPr lang="en-US" sz="2000" dirty="0"/>
              <a:t>Managing Active Directory with Windows PowerShell: TFM, 2nd Edition by Jeffery Hicks (Apr 1, 2011)</a:t>
            </a:r>
          </a:p>
          <a:p>
            <a:pPr marL="342900" indent="-342900">
              <a:buFont typeface="Arial"/>
              <a:buChar char="•"/>
            </a:pPr>
            <a:r>
              <a:rPr lang="en-US" sz="2000" dirty="0"/>
              <a:t>Automating Active Directory Administration with Windows PowerShell 2.0 by Ken St. Cyr and Laura E. Hunter (Jun 28, 2011)</a:t>
            </a:r>
          </a:p>
          <a:p>
            <a:pPr marL="342900" indent="-342900">
              <a:buFont typeface="Arial"/>
              <a:buChar char="•"/>
            </a:pPr>
            <a:r>
              <a:rPr lang="en-US" sz="2000" dirty="0"/>
              <a:t>Learn Active Directory Management in a Month of Lunches by Richard </a:t>
            </a:r>
            <a:r>
              <a:rPr lang="en-US" sz="2000" dirty="0" err="1"/>
              <a:t>Siddaway</a:t>
            </a:r>
            <a:r>
              <a:rPr lang="en-US" sz="2000" dirty="0"/>
              <a:t> (Mar 24, 2014)</a:t>
            </a:r>
          </a:p>
          <a:p>
            <a:r>
              <a:rPr lang="en-US" dirty="0"/>
              <a:t> </a:t>
            </a:r>
          </a:p>
        </p:txBody>
      </p:sp>
      <p:sp>
        <p:nvSpPr>
          <p:cNvPr id="3" name="Title 2"/>
          <p:cNvSpPr>
            <a:spLocks noGrp="1"/>
          </p:cNvSpPr>
          <p:nvPr>
            <p:ph type="title"/>
          </p:nvPr>
        </p:nvSpPr>
        <p:spPr/>
        <p:txBody>
          <a:bodyPr/>
          <a:lstStyle/>
          <a:p>
            <a:r>
              <a:rPr lang="en-US" dirty="0" smtClean="0"/>
              <a:t>Links and books for more information</a:t>
            </a:r>
            <a:endParaRPr lang="en-US" dirty="0"/>
          </a:p>
        </p:txBody>
      </p:sp>
    </p:spTree>
    <p:extLst>
      <p:ext uri="{BB962C8B-B14F-4D97-AF65-F5344CB8AC3E}">
        <p14:creationId xmlns:p14="http://schemas.microsoft.com/office/powerpoint/2010/main" val="19186591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888879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NG_MOC_Template">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NG_MOC_Core_Module">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Metro Presentation">
  <a:themeElements>
    <a:clrScheme name="New Windows Template 2">
      <a:dk1>
        <a:srgbClr val="292929"/>
      </a:dk1>
      <a:lt1>
        <a:srgbClr val="FFFFFF"/>
      </a:lt1>
      <a:dk2>
        <a:srgbClr val="072B60"/>
      </a:dk2>
      <a:lt2>
        <a:srgbClr val="EEECE1"/>
      </a:lt2>
      <a:accent1>
        <a:srgbClr val="557EB9"/>
      </a:accent1>
      <a:accent2>
        <a:srgbClr val="FFC211"/>
      </a:accent2>
      <a:accent3>
        <a:srgbClr val="6BBD46"/>
      </a:accent3>
      <a:accent4>
        <a:srgbClr val="FE5815"/>
      </a:accent4>
      <a:accent5>
        <a:srgbClr val="EB7C00"/>
      </a:accent5>
      <a:accent6>
        <a:srgbClr val="00DCFF"/>
      </a:accent6>
      <a:hlink>
        <a:srgbClr val="00B9F2"/>
      </a:hlink>
      <a:folHlink>
        <a:srgbClr val="008AB5"/>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200" dirty="0" smtClean="0">
            <a:solidFill>
              <a:schemeClr val="bg1"/>
            </a:solidFill>
          </a:defRPr>
        </a:defPPr>
      </a:lstStyle>
      <a:style>
        <a:lnRef idx="1">
          <a:schemeClr val="accent1"/>
        </a:lnRef>
        <a:fillRef idx="3">
          <a:schemeClr val="accent1"/>
        </a:fillRef>
        <a:effectRef idx="2">
          <a:schemeClr val="accent1"/>
        </a:effectRef>
        <a:fontRef idx="minor">
          <a:schemeClr val="lt1"/>
        </a:fontRef>
      </a:style>
    </a:spDef>
    <a:txDef>
      <a:spPr>
        <a:noFill/>
      </a:spPr>
      <a:bodyPr wrap="square" lIns="0" tIns="0" rIns="0" bIns="0" rtlCol="0" anchor="ctr">
        <a:spAutoFit/>
      </a:bodyPr>
      <a:lstStyle>
        <a:defPPr algn="ctr">
          <a:defRPr sz="6000" dirty="0" smtClean="0">
            <a:solidFill>
              <a:schemeClr val="bg1">
                <a:alpha val="99000"/>
              </a:schemeClr>
            </a:solidFill>
          </a:defRPr>
        </a:defPPr>
      </a:lstStyle>
    </a:txDef>
  </a:objectDefaults>
  <a:extraClrSchemeLst/>
</a:theme>
</file>

<file path=ppt/theme/theme4.xml><?xml version="1.0" encoding="utf-8"?>
<a:theme xmlns:a="http://schemas.openxmlformats.org/drawingml/2006/main" name="5-30055_SharePoint Template 2012 - 16x9 - White Background">
  <a:themeElements>
    <a:clrScheme name="Exchange-Lync-SharePoint_Template_2012_Light">
      <a:dk1>
        <a:srgbClr val="000000"/>
      </a:dk1>
      <a:lt1>
        <a:srgbClr val="FFFFFF"/>
      </a:lt1>
      <a:dk2>
        <a:srgbClr val="0072C6"/>
      </a:dk2>
      <a:lt2>
        <a:srgbClr val="797A7D"/>
      </a:lt2>
      <a:accent1>
        <a:srgbClr val="0072C6"/>
      </a:accent1>
      <a:accent2>
        <a:srgbClr val="EB3C00"/>
      </a:accent2>
      <a:accent3>
        <a:srgbClr val="FFB900"/>
      </a:accent3>
      <a:accent4>
        <a:srgbClr val="505050"/>
      </a:accent4>
      <a:accent5>
        <a:srgbClr val="969696"/>
      </a:accent5>
      <a:accent6>
        <a:srgbClr val="D2D2D2"/>
      </a:accent6>
      <a:hlink>
        <a:srgbClr val="43AFFF"/>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theme>
</file>

<file path=ppt/theme/theme5.xml><?xml version="1.0" encoding="utf-8"?>
<a:theme xmlns:a="http://schemas.openxmlformats.org/drawingml/2006/main" name="1_5-30055_SharePoint Template 2012 - 16x9 - White Background">
  <a:themeElements>
    <a:clrScheme name="Exchange-Lync-SharePoint_Template_2012_Light">
      <a:dk1>
        <a:srgbClr val="000000"/>
      </a:dk1>
      <a:lt1>
        <a:srgbClr val="FFFFFF"/>
      </a:lt1>
      <a:dk2>
        <a:srgbClr val="0072C6"/>
      </a:dk2>
      <a:lt2>
        <a:srgbClr val="797A7D"/>
      </a:lt2>
      <a:accent1>
        <a:srgbClr val="0072C6"/>
      </a:accent1>
      <a:accent2>
        <a:srgbClr val="EB3C00"/>
      </a:accent2>
      <a:accent3>
        <a:srgbClr val="FFB900"/>
      </a:accent3>
      <a:accent4>
        <a:srgbClr val="505050"/>
      </a:accent4>
      <a:accent5>
        <a:srgbClr val="969696"/>
      </a:accent5>
      <a:accent6>
        <a:srgbClr val="D2D2D2"/>
      </a:accent6>
      <a:hlink>
        <a:srgbClr val="43AFFF"/>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theme>
</file>

<file path=ppt/theme/theme6.xml><?xml version="1.0" encoding="utf-8"?>
<a:theme xmlns:a="http://schemas.openxmlformats.org/drawingml/2006/main" name="2_5-30055_SharePoint Template 2012 - 16x9 - White Background">
  <a:themeElements>
    <a:clrScheme name="Exchange-Lync-SharePoint_Template_2012_Light">
      <a:dk1>
        <a:srgbClr val="000000"/>
      </a:dk1>
      <a:lt1>
        <a:srgbClr val="FFFFFF"/>
      </a:lt1>
      <a:dk2>
        <a:srgbClr val="0072C6"/>
      </a:dk2>
      <a:lt2>
        <a:srgbClr val="797A7D"/>
      </a:lt2>
      <a:accent1>
        <a:srgbClr val="0072C6"/>
      </a:accent1>
      <a:accent2>
        <a:srgbClr val="EB3C00"/>
      </a:accent2>
      <a:accent3>
        <a:srgbClr val="FFB900"/>
      </a:accent3>
      <a:accent4>
        <a:srgbClr val="505050"/>
      </a:accent4>
      <a:accent5>
        <a:srgbClr val="969696"/>
      </a:accent5>
      <a:accent6>
        <a:srgbClr val="D2D2D2"/>
      </a:accent6>
      <a:hlink>
        <a:srgbClr val="43AFFF"/>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theme>
</file>

<file path=ppt/theme/theme7.xml><?xml version="1.0" encoding="utf-8"?>
<a:theme xmlns:a="http://schemas.openxmlformats.org/drawingml/2006/main" name="3_5-30055_SharePoint Template 2012 - 16x9 - White Background">
  <a:themeElements>
    <a:clrScheme name="Exchange-Lync-SharePoint_Template_2012_Light">
      <a:dk1>
        <a:srgbClr val="000000"/>
      </a:dk1>
      <a:lt1>
        <a:srgbClr val="FFFFFF"/>
      </a:lt1>
      <a:dk2>
        <a:srgbClr val="0072C6"/>
      </a:dk2>
      <a:lt2>
        <a:srgbClr val="797A7D"/>
      </a:lt2>
      <a:accent1>
        <a:srgbClr val="0072C6"/>
      </a:accent1>
      <a:accent2>
        <a:srgbClr val="EB3C00"/>
      </a:accent2>
      <a:accent3>
        <a:srgbClr val="FFB900"/>
      </a:accent3>
      <a:accent4>
        <a:srgbClr val="505050"/>
      </a:accent4>
      <a:accent5>
        <a:srgbClr val="969696"/>
      </a:accent5>
      <a:accent6>
        <a:srgbClr val="D2D2D2"/>
      </a:accent6>
      <a:hlink>
        <a:srgbClr val="43AFFF"/>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theme>
</file>

<file path=ppt/theme/theme8.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0C8F72B3CCC1445BBEB9E79EC25E6F8" ma:contentTypeVersion="" ma:contentTypeDescription="Create a new document." ma:contentTypeScope="" ma:versionID="eecc2efa4f0facf85417677a91f06c3d">
  <xsd:schema xmlns:xsd="http://www.w3.org/2001/XMLSchema" xmlns:xs="http://www.w3.org/2001/XMLSchema" xmlns:p="http://schemas.microsoft.com/office/2006/metadata/properties" xmlns:ns2="B290BE94-59DA-45B5-9C0F-4D83C2848099" targetNamespace="http://schemas.microsoft.com/office/2006/metadata/properties" ma:root="true" ma:fieldsID="f88142b9c15223ac34559f334aac6882" ns2:_="">
    <xsd:import namespace="B290BE94-59DA-45B5-9C0F-4D83C2848099"/>
    <xsd:element name="properties">
      <xsd:complexType>
        <xsd:sequence>
          <xsd:element name="documentManagement">
            <xsd:complexType>
              <xsd:all>
                <xsd:element ref="ns2:Content_x0020_Type"/>
                <xsd:element ref="ns2:Module"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290BE94-59DA-45B5-9C0F-4D83C2848099" elementFormDefault="qualified">
    <xsd:import namespace="http://schemas.microsoft.com/office/2006/documentManagement/types"/>
    <xsd:import namespace="http://schemas.microsoft.com/office/infopath/2007/PartnerControls"/>
    <xsd:element name="Content_x0020_Type" ma:index="8" ma:displayName="Content Type" ma:format="Dropdown" ma:internalName="Content_x0020_Type">
      <xsd:simpleType>
        <xsd:restriction base="dms:Choice">
          <xsd:enumeration value="Assessment"/>
          <xsd:enumeration value="Assessment Policheck"/>
          <xsd:enumeration value="Break Slides"/>
          <xsd:enumeration value="CC File"/>
          <xsd:enumeration value="CC Policheck"/>
          <xsd:enumeration value="Instructor Image"/>
          <xsd:enumeration value="Outline"/>
          <xsd:enumeration value="Slide Presentation"/>
          <xsd:enumeration value="Slide Presentation Policheck"/>
          <xsd:enumeration value="SME Recruitment"/>
        </xsd:restriction>
      </xsd:simpleType>
    </xsd:element>
    <xsd:element name="Module" ma:index="9" nillable="true" ma:displayName="Module" ma:decimals="0" ma:internalName="Module" ma:percentage="FALSE">
      <xsd:simpleType>
        <xsd:restriction base="dms:Number">
          <xsd:maxInclusive value="40"/>
          <xsd:minInclusive value="1"/>
        </xsd:restriction>
      </xsd:simpleType>
    </xsd:element>
    <xsd:element name="Status" ma:index="10" nillable="true" ma:displayName="Status" ma:default="Draft" ma:format="Dropdown" ma:internalName="Status">
      <xsd:simpleType>
        <xsd:restriction base="dms:Choice">
          <xsd:enumeration value="Draft"/>
          <xsd:enumeration value="Final"/>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Content_x0020_Type xmlns="B290BE94-59DA-45B5-9C0F-4D83C2848099">Slide Presentation</Content_x0020_Type>
    <Status xmlns="B290BE94-59DA-45B5-9C0F-4D83C2848099">Final</Status>
    <Module xmlns="B290BE94-59DA-45B5-9C0F-4D83C2848099">3</Module>
  </documentManagement>
</p:properties>
</file>

<file path=customXml/itemProps1.xml><?xml version="1.0" encoding="utf-8"?>
<ds:datastoreItem xmlns:ds="http://schemas.openxmlformats.org/officeDocument/2006/customXml" ds:itemID="{0ABAC4E3-E8A5-4D6C-B968-F537161916BA}"/>
</file>

<file path=customXml/itemProps2.xml><?xml version="1.0" encoding="utf-8"?>
<ds:datastoreItem xmlns:ds="http://schemas.openxmlformats.org/officeDocument/2006/customXml" ds:itemID="{BAED9006-1FB6-41AD-82C5-380656F61A1E}"/>
</file>

<file path=customXml/itemProps3.xml><?xml version="1.0" encoding="utf-8"?>
<ds:datastoreItem xmlns:ds="http://schemas.openxmlformats.org/officeDocument/2006/customXml" ds:itemID="{D9930B52-E2FA-4636-820B-5BAA5F2C2D92}"/>
</file>

<file path=docProps/app.xml><?xml version="1.0" encoding="utf-8"?>
<Properties xmlns="http://schemas.openxmlformats.org/officeDocument/2006/extended-properties" xmlns:vt="http://schemas.openxmlformats.org/officeDocument/2006/docPropsVTypes">
  <Template/>
  <TotalTime>0</TotalTime>
  <Words>180</Words>
  <Application>Microsoft Office PowerPoint</Application>
  <PresentationFormat>On-screen Show (16:9)</PresentationFormat>
  <Paragraphs>37</Paragraphs>
  <Slides>8</Slides>
  <Notes>2</Notes>
  <HiddenSlides>0</HiddenSlides>
  <MMClips>0</MMClips>
  <ScaleCrop>false</ScaleCrop>
  <HeadingPairs>
    <vt:vector size="6" baseType="variant">
      <vt:variant>
        <vt:lpstr>Fonts Used</vt:lpstr>
      </vt:variant>
      <vt:variant>
        <vt:i4>11</vt:i4>
      </vt:variant>
      <vt:variant>
        <vt:lpstr>Theme</vt:lpstr>
      </vt:variant>
      <vt:variant>
        <vt:i4>7</vt:i4>
      </vt:variant>
      <vt:variant>
        <vt:lpstr>Slide Titles</vt:lpstr>
      </vt:variant>
      <vt:variant>
        <vt:i4>8</vt:i4>
      </vt:variant>
    </vt:vector>
  </HeadingPairs>
  <TitlesOfParts>
    <vt:vector size="26" baseType="lpstr">
      <vt:lpstr>Arial</vt:lpstr>
      <vt:lpstr>Calibri</vt:lpstr>
      <vt:lpstr>Consolas</vt:lpstr>
      <vt:lpstr>Courier New</vt:lpstr>
      <vt:lpstr>Segoe</vt:lpstr>
      <vt:lpstr>Segoe Light</vt:lpstr>
      <vt:lpstr>Segoe Semibold</vt:lpstr>
      <vt:lpstr>Segoe UI</vt:lpstr>
      <vt:lpstr>Segoe UI Light</vt:lpstr>
      <vt:lpstr>Verdana</vt:lpstr>
      <vt:lpstr>Wingdings</vt:lpstr>
      <vt:lpstr>NG_MOC_Template</vt:lpstr>
      <vt:lpstr>NG_MOC_Core_Module</vt:lpstr>
      <vt:lpstr>1_Metro Presentation</vt:lpstr>
      <vt:lpstr>5-30055_SharePoint Template 2012 - 16x9 - White Background</vt:lpstr>
      <vt:lpstr>1_5-30055_SharePoint Template 2012 - 16x9 - White Background</vt:lpstr>
      <vt:lpstr>2_5-30055_SharePoint Template 2012 - 16x9 - White Background</vt:lpstr>
      <vt:lpstr>3_5-30055_SharePoint Template 2012 - 16x9 - White Background</vt:lpstr>
      <vt:lpstr>PowerPoint Presentation</vt:lpstr>
      <vt:lpstr>Course Modules</vt:lpstr>
      <vt:lpstr>Module Overview</vt:lpstr>
      <vt:lpstr>PowerPoint Presentation</vt:lpstr>
      <vt:lpstr>PowerPoint Presentation</vt:lpstr>
      <vt:lpstr>PowerPoint Presentation</vt:lpstr>
      <vt:lpstr>Links and books for more information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Core Solutions Presentation Deck</dc:title>
  <dc:creator/>
  <cp:lastModifiedBy/>
  <cp:revision>1</cp:revision>
  <dcterms:created xsi:type="dcterms:W3CDTF">2009-10-07T16:00:10Z</dcterms:created>
  <dcterms:modified xsi:type="dcterms:W3CDTF">2014-10-13T16:56:04Z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0x01010070C8F72B3CCC1445BBEB9E79EC25E6F8</vt:lpwstr>
  </property>
  <property fmtid="{D5CDD505-2E9C-101B-9397-08002B2CF9AE}" pid="3" name="Program">
    <vt:lpwstr>56;#Content development|124caed4-68f7-430b-9a0a-74245f6e20f2</vt:lpwstr>
  </property>
  <property fmtid="{D5CDD505-2E9C-101B-9397-08002B2CF9AE}" pid="4" name="Company Name">
    <vt:lpwstr>159;#MS Virtual Academy|9cc7b190-f7c1-44f2-a798-8659a6fb5fd2</vt:lpwstr>
  </property>
  <property fmtid="{D5CDD505-2E9C-101B-9397-08002B2CF9AE}" pid="5" name="Target Audience">
    <vt:lpwstr>144;#100-200|992e7ac8-5c90-4c79-91a8-38c45a05777e</vt:lpwstr>
  </property>
  <property fmtid="{D5CDD505-2E9C-101B-9397-08002B2CF9AE}" pid="6" name="Product Family">
    <vt:lpwstr>172;#SQL Server|11c0fcda-387f-49db-bb08-704bd938d475</vt:lpwstr>
  </property>
</Properties>
</file>