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1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71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397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58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566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833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99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85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27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8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55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64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4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04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27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72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5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76CF63-F857-42B1-8FA3-B01F587D32EB}" type="datetimeFigureOut">
              <a:rPr lang="nl-BE" smtClean="0"/>
              <a:t>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47D8D4-045C-42B2-B860-5D290902BD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44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GitHub/ProjectweekAO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1E314-0F15-40BF-971D-0FB95F2C7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719" y="457199"/>
            <a:ext cx="8001000" cy="2971801"/>
          </a:xfrm>
        </p:spPr>
        <p:txBody>
          <a:bodyPr/>
          <a:lstStyle/>
          <a:p>
            <a:r>
              <a:rPr lang="nl-BE" dirty="0"/>
              <a:t>			 Project week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9C2534-7844-403C-A169-CDDF70DB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86867"/>
            <a:ext cx="6400800" cy="1947333"/>
          </a:xfrm>
        </p:spPr>
        <p:txBody>
          <a:bodyPr/>
          <a:lstStyle/>
          <a:p>
            <a:r>
              <a:rPr lang="nl-BE" dirty="0" err="1"/>
              <a:t>Mano</a:t>
            </a:r>
            <a:r>
              <a:rPr lang="nl-BE" dirty="0"/>
              <a:t> Hootsmans</a:t>
            </a:r>
          </a:p>
          <a:p>
            <a:r>
              <a:rPr lang="nl-BE" dirty="0" err="1"/>
              <a:t>Yosha</a:t>
            </a:r>
            <a:r>
              <a:rPr lang="nl-BE" dirty="0"/>
              <a:t> Schmits</a:t>
            </a:r>
          </a:p>
          <a:p>
            <a:r>
              <a:rPr lang="nl-BE" dirty="0"/>
              <a:t>Stijn </a:t>
            </a:r>
            <a:r>
              <a:rPr lang="nl-BE" dirty="0" err="1"/>
              <a:t>Lemson</a:t>
            </a:r>
            <a:r>
              <a:rPr lang="nl-BE" dirty="0"/>
              <a:t>	</a:t>
            </a:r>
          </a:p>
          <a:p>
            <a:r>
              <a:rPr lang="nl-BE" dirty="0"/>
              <a:t>Joep van de Pol</a:t>
            </a:r>
          </a:p>
        </p:txBody>
      </p:sp>
    </p:spTree>
    <p:extLst>
      <p:ext uri="{BB962C8B-B14F-4D97-AF65-F5344CB8AC3E}">
        <p14:creationId xmlns:p14="http://schemas.microsoft.com/office/powerpoint/2010/main" val="281977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BD698-5143-4E50-9FD1-A821F988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47D39-4764-4FC1-A89E-1B37248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B2E2606-4DAF-499D-86F2-DB12CBA6A6F1}"/>
              </a:ext>
            </a:extLst>
          </p:cNvPr>
          <p:cNvSpPr txBox="1"/>
          <p:nvPr/>
        </p:nvSpPr>
        <p:spPr>
          <a:xfrm>
            <a:off x="0" y="20714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    inhoud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C19BEE5-D0A7-499A-81A7-298FCDC4D8CB}"/>
              </a:ext>
            </a:extLst>
          </p:cNvPr>
          <p:cNvSpPr txBox="1"/>
          <p:nvPr/>
        </p:nvSpPr>
        <p:spPr>
          <a:xfrm>
            <a:off x="1" y="791922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    Inleiding 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2   Taken verdeling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3   Structuur van de site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4   Samenwerking 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5   Problemen 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6   Einde  </a:t>
            </a:r>
          </a:p>
        </p:txBody>
      </p:sp>
    </p:spTree>
    <p:extLst>
      <p:ext uri="{BB962C8B-B14F-4D97-AF65-F5344CB8AC3E}">
        <p14:creationId xmlns:p14="http://schemas.microsoft.com/office/powerpoint/2010/main" val="12366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9FF35-4B0E-42A7-9A6A-75E7AA14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7F892-13E6-4429-B9B0-58C90E54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B5368A4-05BF-4C2C-AC40-B7A40ED952D4}"/>
              </a:ext>
            </a:extLst>
          </p:cNvPr>
          <p:cNvSpPr txBox="1"/>
          <p:nvPr/>
        </p:nvSpPr>
        <p:spPr>
          <a:xfrm>
            <a:off x="0" y="20714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   Inleiding</a:t>
            </a:r>
            <a:r>
              <a:rPr lang="nl-BE" dirty="0"/>
              <a:t>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B4BFA09-82C1-4394-8D9E-4A84603D20BA}"/>
              </a:ext>
            </a:extLst>
          </p:cNvPr>
          <p:cNvSpPr txBox="1"/>
          <p:nvPr/>
        </p:nvSpPr>
        <p:spPr>
          <a:xfrm>
            <a:off x="0" y="975946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Voor de project week moesten we een site maken voor ROC Nijmegen waarin we bepaalde onderwerpen moesten maken.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De onderwerpen waren </a:t>
            </a:r>
          </a:p>
          <a:p>
            <a:pPr algn="ctr"/>
            <a:r>
              <a:rPr lang="nl-BE" dirty="0"/>
              <a:t>Sport op maat </a:t>
            </a:r>
          </a:p>
          <a:p>
            <a:pPr algn="ctr"/>
            <a:r>
              <a:rPr lang="nl-BE" dirty="0"/>
              <a:t>BPV</a:t>
            </a:r>
          </a:p>
          <a:p>
            <a:pPr algn="ctr"/>
            <a:r>
              <a:rPr lang="nl-BE" dirty="0"/>
              <a:t>Begeleiding en ondersteuning </a:t>
            </a:r>
          </a:p>
          <a:p>
            <a:pPr algn="ctr"/>
            <a:r>
              <a:rPr lang="nl-BE" dirty="0"/>
              <a:t>Docenten </a:t>
            </a:r>
          </a:p>
          <a:p>
            <a:pPr algn="ctr"/>
            <a:r>
              <a:rPr lang="nl-BE" dirty="0"/>
              <a:t>Vakken </a:t>
            </a:r>
          </a:p>
          <a:p>
            <a:pPr algn="ctr"/>
            <a:r>
              <a:rPr lang="nl-BE" dirty="0"/>
              <a:t>Roosters </a:t>
            </a:r>
          </a:p>
          <a:p>
            <a:pPr algn="ctr"/>
            <a:r>
              <a:rPr lang="nl-BE" dirty="0" err="1"/>
              <a:t>Technovium</a:t>
            </a:r>
            <a:r>
              <a:rPr lang="nl-BE" dirty="0"/>
              <a:t> </a:t>
            </a:r>
          </a:p>
          <a:p>
            <a:pPr algn="ctr"/>
            <a:r>
              <a:rPr lang="nl-BE" dirty="0" err="1"/>
              <a:t>Begeleding</a:t>
            </a:r>
            <a:endParaRPr lang="nl-BE" dirty="0"/>
          </a:p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162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91DCB-B12C-452C-9692-1245F83B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BBD19371-E90E-421C-B287-DF33B6A19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17" y="1031391"/>
            <a:ext cx="7981165" cy="3881923"/>
          </a:xfr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1492431-8F8D-42F9-A73E-28FA78629769}"/>
              </a:ext>
            </a:extLst>
          </p:cNvPr>
          <p:cNvSpPr txBox="1"/>
          <p:nvPr/>
        </p:nvSpPr>
        <p:spPr>
          <a:xfrm>
            <a:off x="0" y="33760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 </a:t>
            </a:r>
            <a:r>
              <a:rPr lang="nl-BE" sz="3200" dirty="0"/>
              <a:t>Taken verdeling 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5A75432-ED27-46EF-90E8-6822C0715CC1}"/>
              </a:ext>
            </a:extLst>
          </p:cNvPr>
          <p:cNvSpPr txBox="1"/>
          <p:nvPr/>
        </p:nvSpPr>
        <p:spPr>
          <a:xfrm>
            <a:off x="9733085" y="228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468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08C9-F401-41CF-A33F-830A780F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4AA35-33D9-4067-A705-CF9DECA6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>
                <a:hlinkClick r:id="rId2" action="ppaction://hlinkfile"/>
              </a:rPr>
              <a:t>Site 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98A4301-232C-49D5-A1FF-09C5E6ED4D38}"/>
              </a:ext>
            </a:extLst>
          </p:cNvPr>
          <p:cNvSpPr txBox="1"/>
          <p:nvPr/>
        </p:nvSpPr>
        <p:spPr>
          <a:xfrm>
            <a:off x="0" y="1100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Structuur van site </a:t>
            </a:r>
          </a:p>
        </p:txBody>
      </p:sp>
    </p:spTree>
    <p:extLst>
      <p:ext uri="{BB962C8B-B14F-4D97-AF65-F5344CB8AC3E}">
        <p14:creationId xmlns:p14="http://schemas.microsoft.com/office/powerpoint/2010/main" val="361187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FC4C0-27DC-4CA1-8BA1-32A0AF92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152A6-BCE9-487C-8753-8B2A2314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62383A-AD53-4E84-8B69-24217AACFB52}"/>
              </a:ext>
            </a:extLst>
          </p:cNvPr>
          <p:cNvSpPr txBox="1"/>
          <p:nvPr/>
        </p:nvSpPr>
        <p:spPr>
          <a:xfrm>
            <a:off x="0" y="1934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dirty="0"/>
              <a:t>Samenwerking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FB9579E-9160-4AE7-8C84-A911DAB8C96E}"/>
              </a:ext>
            </a:extLst>
          </p:cNvPr>
          <p:cNvSpPr txBox="1"/>
          <p:nvPr/>
        </p:nvSpPr>
        <p:spPr>
          <a:xfrm>
            <a:off x="0" y="98473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Samenwerking ging stroef. De taken verdeling was niet duidelijk. </a:t>
            </a:r>
          </a:p>
        </p:txBody>
      </p:sp>
    </p:spTree>
    <p:extLst>
      <p:ext uri="{BB962C8B-B14F-4D97-AF65-F5344CB8AC3E}">
        <p14:creationId xmlns:p14="http://schemas.microsoft.com/office/powerpoint/2010/main" val="80300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519E2-A9F5-4AB7-BF9C-8A3D6A7B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BB6DA5-9161-4761-AB3A-3B9A70E4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0BCBD93-409E-4703-9515-1BDBDFDD51E7}"/>
              </a:ext>
            </a:extLst>
          </p:cNvPr>
          <p:cNvSpPr txBox="1"/>
          <p:nvPr/>
        </p:nvSpPr>
        <p:spPr>
          <a:xfrm>
            <a:off x="0" y="2286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dirty="0"/>
              <a:t>Problemen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32242E0-034B-44CC-9A1A-49E6589AD9F9}"/>
              </a:ext>
            </a:extLst>
          </p:cNvPr>
          <p:cNvSpPr txBox="1"/>
          <p:nvPr/>
        </p:nvSpPr>
        <p:spPr>
          <a:xfrm>
            <a:off x="0" y="11474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Het thema als 1 verwerken</a:t>
            </a:r>
          </a:p>
        </p:txBody>
      </p:sp>
    </p:spTree>
    <p:extLst>
      <p:ext uri="{BB962C8B-B14F-4D97-AF65-F5344CB8AC3E}">
        <p14:creationId xmlns:p14="http://schemas.microsoft.com/office/powerpoint/2010/main" val="417271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3C1E5-8E36-40EF-AC97-EC7924F0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6001A5-50CF-4C89-902C-20AFCF81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0B0448F-6158-4729-AC54-4880299063D3}"/>
              </a:ext>
            </a:extLst>
          </p:cNvPr>
          <p:cNvSpPr txBox="1"/>
          <p:nvPr/>
        </p:nvSpPr>
        <p:spPr>
          <a:xfrm>
            <a:off x="0" y="20222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Einde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14818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86</Words>
  <Application>Microsoft Office PowerPoint</Application>
  <PresentationFormat>Breedbeeld</PresentationFormat>
  <Paragraphs>37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Segment</vt:lpstr>
      <vt:lpstr>    Project week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 1</dc:title>
  <dc:creator>joep</dc:creator>
  <cp:lastModifiedBy>joep van de pol</cp:lastModifiedBy>
  <cp:revision>9</cp:revision>
  <dcterms:created xsi:type="dcterms:W3CDTF">2018-11-01T09:57:56Z</dcterms:created>
  <dcterms:modified xsi:type="dcterms:W3CDTF">2018-11-02T10:16:20Z</dcterms:modified>
</cp:coreProperties>
</file>