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03AB12-49C0-4EBB-A80C-B395B2BF89B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98FB02-CB64-4EBE-AC5C-C2EF7B396C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416220"/>
            <a:ext cx="6172200" cy="76538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Thermo leap</a:t>
            </a:r>
            <a:b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FiskHacks ii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81600"/>
            <a:ext cx="6172200" cy="9906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10/23/16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Ardlan Khalili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Delkhaz </a:t>
            </a:r>
            <a:r>
              <a:rPr lang="en-US" sz="1600" dirty="0" smtClean="0">
                <a:solidFill>
                  <a:schemeClr val="tx1"/>
                </a:solidFill>
              </a:rPr>
              <a:t>Ibrahimi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2514599" cy="2514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35" y="2357628"/>
            <a:ext cx="3005328" cy="19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What is it?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Thermo Leap incorporates Leap Motion’s motion  detector to acquire finger and hand movements from the user.</a:t>
            </a:r>
          </a:p>
          <a:p>
            <a:r>
              <a:rPr lang="en-US" dirty="0" smtClean="0"/>
              <a:t>It then uses these certain movements to adjust the Nest thermostat or set the Nest unit to home/away.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01907"/>
            <a:ext cx="4191000" cy="2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How to adjust the temperature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55626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48000"/>
            <a:ext cx="990600" cy="1325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71909"/>
            <a:ext cx="989076" cy="9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How to switch between home and away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81200"/>
            <a:ext cx="3810000" cy="3429000"/>
          </a:xfrm>
        </p:spPr>
      </p:pic>
      <p:sp>
        <p:nvSpPr>
          <p:cNvPr id="8" name="TextBox 7"/>
          <p:cNvSpPr txBox="1"/>
          <p:nvPr/>
        </p:nvSpPr>
        <p:spPr>
          <a:xfrm>
            <a:off x="1981200" y="5494551"/>
            <a:ext cx="118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5494551"/>
            <a:ext cx="141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Away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38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it’s made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5" y="1981200"/>
            <a:ext cx="4143021" cy="3092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12092"/>
            <a:ext cx="4015946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371600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 &amp; </a:t>
            </a:r>
            <a:r>
              <a:rPr lang="en-US" dirty="0" smtClean="0"/>
              <a:t>Leap Motion’s </a:t>
            </a:r>
            <a:r>
              <a:rPr lang="en-US" dirty="0"/>
              <a:t>developer tools and APIs</a:t>
            </a:r>
          </a:p>
        </p:txBody>
      </p:sp>
    </p:spTree>
    <p:extLst>
      <p:ext uri="{BB962C8B-B14F-4D97-AF65-F5344CB8AC3E}">
        <p14:creationId xmlns:p14="http://schemas.microsoft.com/office/powerpoint/2010/main" val="2826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467600" cy="9820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Demo!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04035"/>
            <a:ext cx="2844800" cy="1219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3" y="1937385"/>
            <a:ext cx="34956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50520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77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Oriel</vt:lpstr>
      <vt:lpstr>Thermo leap FiskHacks ii</vt:lpstr>
      <vt:lpstr>What is it?</vt:lpstr>
      <vt:lpstr>How to adjust the temperature</vt:lpstr>
      <vt:lpstr>How to switch between home and away</vt:lpstr>
      <vt:lpstr>How it’s made</vt:lpstr>
      <vt:lpstr>Demo!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uThermostat</dc:title>
  <dc:creator>Rinas Dervishi</dc:creator>
  <cp:lastModifiedBy>Microsoft Office User</cp:lastModifiedBy>
  <cp:revision>15</cp:revision>
  <dcterms:created xsi:type="dcterms:W3CDTF">2016-10-23T06:48:53Z</dcterms:created>
  <dcterms:modified xsi:type="dcterms:W3CDTF">2016-10-23T14:56:29Z</dcterms:modified>
</cp:coreProperties>
</file>