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3" r:id="rId6"/>
    <p:sldId id="265" r:id="rId7"/>
    <p:sldId id="262" r:id="rId8"/>
    <p:sldId id="267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76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"/>
            <a:ext cx="4063884" cy="13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7465" y="2771041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 Plan </a:t>
            </a:r>
          </a:p>
          <a:p>
            <a:r>
              <a:rPr lang="en-US" sz="48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endParaRPr lang="en-US" sz="48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4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Internship Job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Job Titles:</a:t>
            </a:r>
          </a:p>
          <a:p>
            <a:pPr lvl="1"/>
            <a:r>
              <a:rPr lang="en-US" dirty="0" smtClean="0"/>
              <a:t>Marketing Coordinator Intern</a:t>
            </a:r>
          </a:p>
          <a:p>
            <a:pPr lvl="1"/>
            <a:endParaRPr lang="en-US" dirty="0"/>
          </a:p>
          <a:p>
            <a:r>
              <a:rPr lang="en-US" dirty="0" smtClean="0"/>
              <a:t>Main Responsibilities</a:t>
            </a:r>
          </a:p>
          <a:p>
            <a:pPr lvl="1"/>
            <a:r>
              <a:rPr lang="en-US" dirty="0" smtClean="0"/>
              <a:t>Manage Marketplace</a:t>
            </a:r>
          </a:p>
        </p:txBody>
      </p:sp>
    </p:spTree>
    <p:extLst>
      <p:ext uri="{BB962C8B-B14F-4D97-AF65-F5344CB8AC3E}">
        <p14:creationId xmlns:p14="http://schemas.microsoft.com/office/powerpoint/2010/main" val="24242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824" y="1027906"/>
            <a:ext cx="389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Hire Marketing Intern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8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Internship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Partner with College Career Centers</a:t>
            </a:r>
          </a:p>
          <a:p>
            <a:pPr fontAlgn="ctr"/>
            <a:r>
              <a:rPr lang="en-US" dirty="0" smtClean="0"/>
              <a:t>Attend Career Fairs</a:t>
            </a:r>
          </a:p>
          <a:p>
            <a:pPr fontAlgn="ctr"/>
            <a:r>
              <a:rPr lang="en-US" dirty="0" smtClean="0"/>
              <a:t>Connect with Business Student Organizations</a:t>
            </a:r>
          </a:p>
          <a:p>
            <a:pPr fontAlgn="ctr"/>
            <a:r>
              <a:rPr lang="en-US" dirty="0" smtClean="0"/>
              <a:t>Post Positions in relevant channels</a:t>
            </a:r>
            <a:endParaRPr lang="en-US" dirty="0"/>
          </a:p>
          <a:p>
            <a:pPr lvl="1" fontAlgn="ctr"/>
            <a:r>
              <a:rPr lang="en-US" dirty="0" smtClean="0"/>
              <a:t>College Career Site</a:t>
            </a:r>
            <a:endParaRPr lang="en-US" dirty="0"/>
          </a:p>
          <a:p>
            <a:pPr lvl="1" fontAlgn="ctr"/>
            <a:r>
              <a:rPr lang="en-US" dirty="0" smtClean="0"/>
              <a:t>LinkedIn</a:t>
            </a:r>
            <a:endParaRPr lang="en-US" dirty="0"/>
          </a:p>
          <a:p>
            <a:pPr lvl="1" fontAlgn="ctr"/>
            <a:r>
              <a:rPr lang="en-US" dirty="0"/>
              <a:t>Indeed</a:t>
            </a:r>
          </a:p>
          <a:p>
            <a:pPr lvl="1" fontAlgn="ctr"/>
            <a:r>
              <a:rPr lang="en-US" dirty="0"/>
              <a:t>Flex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824" y="1027906"/>
            <a:ext cx="4212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 Outreach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Volunteering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School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Corporate</a:t>
            </a: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&amp; Promotions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46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Local Radio Drive</a:t>
            </a:r>
          </a:p>
          <a:p>
            <a:pPr lvl="1" fontAlgn="ctr"/>
            <a:r>
              <a:rPr lang="en-US" dirty="0" smtClean="0"/>
              <a:t>Raise awareness by posting promotions, events, volunteer opportunities</a:t>
            </a:r>
            <a:endParaRPr lang="en-US" dirty="0"/>
          </a:p>
          <a:p>
            <a:pPr fontAlgn="ctr"/>
            <a:r>
              <a:rPr lang="en-US" dirty="0" smtClean="0"/>
              <a:t>Partner </a:t>
            </a:r>
            <a:r>
              <a:rPr lang="en-US" dirty="0"/>
              <a:t>with Round Rock </a:t>
            </a:r>
            <a:r>
              <a:rPr lang="en-US" dirty="0" smtClean="0"/>
              <a:t>Express</a:t>
            </a:r>
          </a:p>
          <a:p>
            <a:pPr lvl="1" fontAlgn="ctr"/>
            <a:r>
              <a:rPr lang="en-US" dirty="0" smtClean="0"/>
              <a:t>Opportunities for advertising, sponsorship, donation of tickets, etc.</a:t>
            </a:r>
            <a:endParaRPr lang="en-US" dirty="0"/>
          </a:p>
          <a:p>
            <a:pPr fontAlgn="ctr"/>
            <a:r>
              <a:rPr lang="en-US" dirty="0"/>
              <a:t>Farmer's </a:t>
            </a:r>
            <a:r>
              <a:rPr lang="en-US" dirty="0" smtClean="0"/>
              <a:t>Market</a:t>
            </a:r>
          </a:p>
          <a:p>
            <a:pPr lvl="1" fontAlgn="ctr"/>
            <a:r>
              <a:rPr lang="en-US" dirty="0" smtClean="0"/>
              <a:t>Participate in local Farmer’s Markets to sell items</a:t>
            </a:r>
          </a:p>
          <a:p>
            <a:pPr lvl="1" fontAlgn="ctr"/>
            <a:r>
              <a:rPr lang="en-US" dirty="0" smtClean="0"/>
              <a:t>Host Farmer’s Markets onsite on a regular basis along with store specials to increase traffic and drive sales</a:t>
            </a:r>
            <a:endParaRPr lang="en-US" dirty="0"/>
          </a:p>
          <a:p>
            <a:pPr fontAlgn="ctr"/>
            <a:r>
              <a:rPr lang="en-US" dirty="0"/>
              <a:t>Family volunteer </a:t>
            </a:r>
            <a:r>
              <a:rPr lang="en-US" dirty="0" smtClean="0"/>
              <a:t>day</a:t>
            </a:r>
          </a:p>
          <a:p>
            <a:pPr lvl="1" fontAlgn="ctr"/>
            <a:r>
              <a:rPr lang="en-US" dirty="0" smtClean="0"/>
              <a:t>Offer store discount/promotions for the family for volunteering</a:t>
            </a:r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6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Partner with local Non Profits/Churches</a:t>
            </a:r>
          </a:p>
          <a:p>
            <a:pPr lvl="1" fontAlgn="ctr"/>
            <a:r>
              <a:rPr lang="en-US" dirty="0" smtClean="0"/>
              <a:t>Participate in community-wide serving events (i.e. Love the Rock)</a:t>
            </a:r>
          </a:p>
          <a:p>
            <a:pPr lvl="1" fontAlgn="ctr"/>
            <a:r>
              <a:rPr lang="en-US" dirty="0" smtClean="0"/>
              <a:t>Team up with other non profits:</a:t>
            </a:r>
          </a:p>
          <a:p>
            <a:pPr lvl="2" fontAlgn="ctr"/>
            <a:r>
              <a:rPr lang="en-US" dirty="0" smtClean="0"/>
              <a:t>Blood drive truck on-site</a:t>
            </a:r>
          </a:p>
          <a:p>
            <a:pPr lvl="2" fontAlgn="ctr"/>
            <a:r>
              <a:rPr lang="en-US" dirty="0" smtClean="0"/>
              <a:t>Adopt a Pet</a:t>
            </a:r>
          </a:p>
          <a:p>
            <a:pPr lvl="2" fontAlgn="ctr"/>
            <a:r>
              <a:rPr lang="en-US" dirty="0" smtClean="0"/>
              <a:t>Fund Raisers</a:t>
            </a:r>
          </a:p>
          <a:p>
            <a:pPr fontAlgn="ctr"/>
            <a:r>
              <a:rPr lang="en-US" dirty="0" smtClean="0"/>
              <a:t>Partner with City of Round Rock</a:t>
            </a:r>
          </a:p>
          <a:p>
            <a:pPr lvl="1" fontAlgn="ctr"/>
            <a:r>
              <a:rPr lang="en-US" dirty="0" smtClean="0"/>
              <a:t>Events in public venues (i.e. Centennial Plaza)</a:t>
            </a:r>
          </a:p>
          <a:p>
            <a:pPr lvl="1" fontAlgn="ctr"/>
            <a:r>
              <a:rPr lang="en-US" dirty="0" smtClean="0"/>
              <a:t>Library</a:t>
            </a:r>
          </a:p>
          <a:p>
            <a:pPr fontAlgn="ctr"/>
            <a:r>
              <a:rPr lang="en-US" dirty="0" smtClean="0"/>
              <a:t>Sponsor Local Artists Events</a:t>
            </a:r>
            <a:endParaRPr lang="en-US" dirty="0"/>
          </a:p>
          <a:p>
            <a:pPr lvl="1" fontAlgn="ctr"/>
            <a:r>
              <a:rPr lang="en-US" dirty="0" smtClean="0"/>
              <a:t>Concerts with local bands/orchestras (i.e. Round Rock Orchestra)</a:t>
            </a:r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Partner with local Colleges</a:t>
            </a:r>
          </a:p>
          <a:p>
            <a:pPr lvl="1" fontAlgn="ctr"/>
            <a:r>
              <a:rPr lang="en-US" dirty="0" smtClean="0"/>
              <a:t>Leverage recruiting strategy/connections to tap for potential volunteers</a:t>
            </a:r>
          </a:p>
          <a:p>
            <a:pPr lvl="1" fontAlgn="ctr"/>
            <a:r>
              <a:rPr lang="en-US" dirty="0" smtClean="0"/>
              <a:t>Connect with Student Organizations</a:t>
            </a:r>
          </a:p>
          <a:p>
            <a:pPr lvl="1" fontAlgn="ctr"/>
            <a:r>
              <a:rPr lang="en-US" dirty="0" smtClean="0"/>
              <a:t>Connect with Faculty to speak at classrooms and sponsor class projects</a:t>
            </a:r>
            <a:endParaRPr lang="en-US" dirty="0"/>
          </a:p>
          <a:p>
            <a:pPr fontAlgn="ctr"/>
            <a:r>
              <a:rPr lang="en-US" dirty="0" smtClean="0"/>
              <a:t>Partner with local High Schools</a:t>
            </a:r>
          </a:p>
          <a:p>
            <a:pPr lvl="1" fontAlgn="ctr"/>
            <a:r>
              <a:rPr lang="en-US" dirty="0" smtClean="0"/>
              <a:t>Connect with Parents’ association </a:t>
            </a:r>
          </a:p>
          <a:p>
            <a:pPr lvl="1" fontAlgn="ctr"/>
            <a:r>
              <a:rPr lang="en-US" dirty="0" smtClean="0"/>
              <a:t>Connect with High School Counselors</a:t>
            </a:r>
          </a:p>
          <a:p>
            <a:pPr lvl="1" fontAlgn="ctr"/>
            <a:r>
              <a:rPr lang="en-US" dirty="0" smtClean="0"/>
              <a:t>Promote Family Volunteer Day</a:t>
            </a:r>
          </a:p>
          <a:p>
            <a:pPr fontAlgn="ctr"/>
            <a:r>
              <a:rPr lang="en-US" dirty="0" smtClean="0"/>
              <a:t>Partner with local Companies</a:t>
            </a:r>
          </a:p>
          <a:p>
            <a:pPr lvl="1" fontAlgn="ctr"/>
            <a:r>
              <a:rPr lang="en-US" dirty="0" smtClean="0"/>
              <a:t>Connect with Employee </a:t>
            </a:r>
            <a:r>
              <a:rPr lang="en-US" smtClean="0"/>
              <a:t>Resource Groups (ERGs) </a:t>
            </a:r>
            <a:endParaRPr lang="en-US" dirty="0" smtClean="0"/>
          </a:p>
          <a:p>
            <a:pPr marL="457200" lvl="1" indent="0" fontAlgn="ctr">
              <a:buNone/>
            </a:pPr>
            <a:endParaRPr lang="en-US" dirty="0" smtClean="0"/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Initial Recommendations</vt:lpstr>
      <vt:lpstr>PowerPoint Presentation</vt:lpstr>
      <vt:lpstr>Marketing Internship Strategy</vt:lpstr>
      <vt:lpstr>Marketing Strategy</vt:lpstr>
      <vt:lpstr>PowerPoint Presentation</vt:lpstr>
      <vt:lpstr>Community Outreach</vt:lpstr>
      <vt:lpstr>Community Outreach</vt:lpstr>
      <vt:lpstr>Volunteering</vt:lpstr>
      <vt:lpstr>Backup</vt:lpstr>
      <vt:lpstr>Sample Internship Job Description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Vivas, Yonathan</dc:creator>
  <cp:keywords>No Restrictions</cp:keywords>
  <cp:lastModifiedBy>Vivas, Yonathan</cp:lastModifiedBy>
  <cp:revision>59</cp:revision>
  <dcterms:created xsi:type="dcterms:W3CDTF">2018-09-27T15:25:30Z</dcterms:created>
  <dcterms:modified xsi:type="dcterms:W3CDTF">2018-09-27T16:33:53Z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582b250d-74ee-4bec-8523-c556d9639977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