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1E750-7E93-454C-B903-EE2BF9A5A8B9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828EC-A101-472A-82EC-8388FD23B9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C723-217D-4778-A55E-14FEC2771EE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742CA-6D0E-4916-9598-0DD865DA4A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0" y="8676640"/>
            <a:ext cx="6858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2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l" descr="                              Dell - Internal Use - Confidential&#10;"/>
          <p:cNvSpPr txBox="1"/>
          <p:nvPr userDrawn="1"/>
        </p:nvSpPr>
        <p:spPr>
          <a:xfrm>
            <a:off x="0" y="6390640"/>
            <a:ext cx="12192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390640"/>
            <a:ext cx="12192000" cy="50013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Round Rock Area serving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Dreamers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4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museo sans for dell</vt:lpstr>
      <vt:lpstr>Tw Cen MT</vt:lpstr>
      <vt:lpstr>Droplet</vt:lpstr>
      <vt:lpstr>Round Rock Area serving Center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Rock Area serving Center</dc:title>
  <dc:creator>Korthals, Jerome</dc:creator>
  <cp:keywords>Internal Use</cp:keywords>
  <cp:lastModifiedBy>Korthals, Jerome</cp:lastModifiedBy>
  <cp:revision>1</cp:revision>
  <dcterms:created xsi:type="dcterms:W3CDTF">2018-09-27T15:14:54Z</dcterms:created>
  <dcterms:modified xsi:type="dcterms:W3CDTF">2018-09-27T15:16:07Z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4b77e770-0c86-4225-9cb9-3b0bac904826</vt:lpwstr>
  </property>
  <property fmtid="{D5CDD505-2E9C-101B-9397-08002B2CF9AE}" pid="3" name="DellClassification">
    <vt:lpwstr>Internal Use</vt:lpwstr>
  </property>
  <property fmtid="{D5CDD505-2E9C-101B-9397-08002B2CF9AE}" pid="4" name="DellSubLabels">
    <vt:lpwstr/>
  </property>
  <property fmtid="{D5CDD505-2E9C-101B-9397-08002B2CF9AE}" pid="5" name="DellVisual Markings (PPT)">
    <vt:lpwstr>Classification Footer</vt:lpwstr>
  </property>
  <property fmtid="{D5CDD505-2E9C-101B-9397-08002B2CF9AE}" pid="6" name="titusconfig">
    <vt:lpwstr>1.3AMER</vt:lpwstr>
  </property>
</Properties>
</file>