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6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F1E750-7E93-454C-B903-EE2BF9A5A8B9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1828EC-A101-472A-82EC-8388FD23B9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l" descr="                              Dell - Internal Use - Confidential&#10;"/>
          <p:cNvSpPr txBox="1"/>
          <p:nvPr/>
        </p:nvSpPr>
        <p:spPr>
          <a:xfrm>
            <a:off x="0" y="8676640"/>
            <a:ext cx="6858000" cy="500137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850" b="1" smtClean="0">
                <a:solidFill>
                  <a:srgbClr val="7F7F7F"/>
                </a:solidFill>
                <a:latin typeface="museo sans for dell"/>
              </a:rPr>
              <a:t>                              Dell - Internal Use - Confidential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711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8BC723-217D-4778-A55E-14FEC2771EEC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C742CA-6D0E-4916-9598-0DD865DA4A1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l" descr="                              Dell - Internal Use - Confidential&#10;"/>
          <p:cNvSpPr txBox="1"/>
          <p:nvPr/>
        </p:nvSpPr>
        <p:spPr>
          <a:xfrm>
            <a:off x="0" y="8676640"/>
            <a:ext cx="6858000" cy="500137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US" sz="850" b="1" i="0" u="none" baseline="0" smtClean="0">
                <a:solidFill>
                  <a:srgbClr val="7F7F7F"/>
                </a:solidFill>
                <a:latin typeface="museo sans for dell"/>
              </a:rPr>
              <a:t>                              Dell - Internal Use - Confidential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923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fl" descr="                              Dell - Internal Use - Confidential&#10;"/>
          <p:cNvSpPr txBox="1"/>
          <p:nvPr userDrawn="1"/>
        </p:nvSpPr>
        <p:spPr>
          <a:xfrm>
            <a:off x="0" y="6390640"/>
            <a:ext cx="12192000" cy="500137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US" sz="850" b="1" i="0" u="none" baseline="0" smtClean="0">
                <a:solidFill>
                  <a:srgbClr val="7F7F7F"/>
                </a:solidFill>
                <a:latin typeface="museo sans for dell"/>
              </a:rPr>
              <a:t>                              Dell - Internal Use - Confidential</a:t>
            </a:r>
          </a:p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l" descr="                              Dell - Internal Use - Confidential&#10;"/>
          <p:cNvSpPr txBox="1"/>
          <p:nvPr userDrawn="1"/>
        </p:nvSpPr>
        <p:spPr>
          <a:xfrm>
            <a:off x="0" y="6390640"/>
            <a:ext cx="12192000" cy="500137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US" sz="850" b="1" i="0" u="none" baseline="0" smtClean="0">
                <a:solidFill>
                  <a:srgbClr val="7F7F7F"/>
                </a:solidFill>
                <a:latin typeface="museo sans for dell"/>
              </a:rPr>
              <a:t>                              Dell - Internal Use - Confidential</a:t>
            </a:r>
          </a:p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Round Rock Area serving Center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Digital Dreamers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851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Marketing person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Intern</a:t>
            </a:r>
          </a:p>
          <a:p>
            <a:r>
              <a:rPr lang="en-US" smtClean="0"/>
              <a:t>Full 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950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27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Community outreach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919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volunteering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24019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4</TotalTime>
  <Words>16</Words>
  <Application>Microsoft Office PowerPoint</Application>
  <PresentationFormat>Widescreen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museo sans for dell</vt:lpstr>
      <vt:lpstr>Tw Cen MT</vt:lpstr>
      <vt:lpstr>Droplet</vt:lpstr>
      <vt:lpstr>Round Rock Area serving Center</vt:lpstr>
      <vt:lpstr>Marketing person</vt:lpstr>
      <vt:lpstr>Donations</vt:lpstr>
      <vt:lpstr>Community outreach</vt:lpstr>
      <vt:lpstr>volunteering</vt:lpstr>
    </vt:vector>
  </TitlesOfParts>
  <Company>Dell Inc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Round Rock Area serving Center</dc:title>
  <dc:creator>Korthals, Jerome</dc:creator>
  <cp:keywords>Internal Use</cp:keywords>
  <cp:lastModifiedBy>Korthals, Jerome</cp:lastModifiedBy>
  <cp:revision>2</cp:revision>
  <dcterms:created xsi:type="dcterms:W3CDTF">2018-09-27T15:14:54Z</dcterms:created>
  <dcterms:modified xsi:type="dcterms:W3CDTF">2018-09-27T15:20:22Z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4b77e770-0c86-4225-9cb9-3b0bac904826</vt:lpwstr>
  </property>
  <property fmtid="{D5CDD505-2E9C-101B-9397-08002B2CF9AE}" pid="3" name="DellClassification">
    <vt:lpwstr>Internal Use</vt:lpwstr>
  </property>
  <property fmtid="{D5CDD505-2E9C-101B-9397-08002B2CF9AE}" pid="4" name="DellSubLabels">
    <vt:lpwstr/>
  </property>
  <property fmtid="{D5CDD505-2E9C-101B-9397-08002B2CF9AE}" pid="5" name="DellVisual Markings (PPT)">
    <vt:lpwstr>Classification Footer</vt:lpwstr>
  </property>
  <property fmtid="{D5CDD505-2E9C-101B-9397-08002B2CF9AE}" pid="6" name="titusconfig">
    <vt:lpwstr>1.3AMER</vt:lpwstr>
  </property>
</Properties>
</file>