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2" r:id="rId5"/>
    <p:sldId id="267" r:id="rId6"/>
    <p:sldId id="266" r:id="rId7"/>
    <p:sldId id="269" r:id="rId8"/>
    <p:sldId id="270" r:id="rId9"/>
    <p:sldId id="271" r:id="rId10"/>
    <p:sldId id="263" r:id="rId11"/>
    <p:sldId id="258" r:id="rId12"/>
    <p:sldId id="272" r:id="rId13"/>
    <p:sldId id="268" r:id="rId14"/>
    <p:sldId id="259" r:id="rId15"/>
    <p:sldId id="26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552575459317582E-2"/>
          <c:y val="0.16201196421469127"/>
          <c:w val="0.89844746555118116"/>
          <c:h val="0.7674865423544203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Annual Revenue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Annual Revenue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370000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84725568"/>
        <c:axId val="484722432"/>
        <c:axId val="0"/>
      </c:bar3DChart>
      <c:catAx>
        <c:axId val="48472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722432"/>
        <c:crosses val="autoZero"/>
        <c:auto val="1"/>
        <c:lblAlgn val="ctr"/>
        <c:lblOffset val="100"/>
        <c:noMultiLvlLbl val="0"/>
      </c:catAx>
      <c:valAx>
        <c:axId val="484722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47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FE2A-EC2F-49DD-B215-CD4F7955B37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C999-780B-42DE-B3AF-CFFCE61055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Kimberly_Pierce@dell.com" TargetMode="External"/><Relationship Id="rId2" Type="http://schemas.openxmlformats.org/officeDocument/2006/relationships/hyperlink" Target="mailto:Shilpa_Telang@del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onathan_Vivas@dell.com" TargetMode="External"/><Relationship Id="rId4" Type="http://schemas.openxmlformats.org/officeDocument/2006/relationships/hyperlink" Target="mailto:Jerome_Korthals@del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9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8"/>
            <a:ext cx="4063884" cy="13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7465" y="2771041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Plan </a:t>
            </a:r>
          </a:p>
          <a:p>
            <a:r>
              <a:rPr lang="en-US" sz="48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endParaRPr lang="en-US" sz="48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1715" y="2890262"/>
            <a:ext cx="389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Hire Marketing Intern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8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hire a marketing intern?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and evolve the recommended marketing strategy</a:t>
            </a:r>
          </a:p>
          <a:p>
            <a:r>
              <a:rPr lang="en-US" dirty="0" smtClean="0"/>
              <a:t>Focused communication and social media connection to community</a:t>
            </a:r>
          </a:p>
          <a:p>
            <a:r>
              <a:rPr lang="en-US" dirty="0" smtClean="0"/>
              <a:t>Increase traffic to Thrift store, awareness of programs and volunteer opportunities</a:t>
            </a:r>
          </a:p>
          <a:p>
            <a:r>
              <a:rPr lang="en-US" dirty="0" smtClean="0"/>
              <a:t>Expand customer base</a:t>
            </a:r>
          </a:p>
          <a:p>
            <a:r>
              <a:rPr lang="en-US" dirty="0" smtClean="0"/>
              <a:t>Embrace new technologies available to reach additional customers</a:t>
            </a:r>
          </a:p>
          <a:p>
            <a:r>
              <a:rPr lang="en-US" dirty="0" smtClean="0"/>
              <a:t>Offer opportunities for the student to apply learnings and benefit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895652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556" y="56884"/>
            <a:ext cx="10515600" cy="893189"/>
          </a:xfrm>
        </p:spPr>
        <p:txBody>
          <a:bodyPr/>
          <a:lstStyle/>
          <a:p>
            <a:r>
              <a:rPr lang="en-US" b="1" dirty="0" smtClean="0"/>
              <a:t>Marketing Intern Estimated ROI – Year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90787" y="929203"/>
            <a:ext cx="3205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Est. Cost:  $10K/year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7677" y="929203"/>
            <a:ext cx="3849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Est. Sales Growth: $60K/year (20%)</a:t>
            </a:r>
          </a:p>
        </p:txBody>
      </p:sp>
    </p:spTree>
    <p:extLst>
      <p:ext uri="{BB962C8B-B14F-4D97-AF65-F5344CB8AC3E}">
        <p14:creationId xmlns:p14="http://schemas.microsoft.com/office/powerpoint/2010/main" val="1640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62" y="182245"/>
            <a:ext cx="10515600" cy="1325563"/>
          </a:xfrm>
        </p:spPr>
        <p:txBody>
          <a:bodyPr/>
          <a:lstStyle/>
          <a:p>
            <a:r>
              <a:rPr lang="en-US" dirty="0" smtClean="0"/>
              <a:t>Intern Recruitment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Partner with College Career Centers</a:t>
            </a:r>
          </a:p>
          <a:p>
            <a:pPr fontAlgn="ctr"/>
            <a:r>
              <a:rPr lang="en-US" dirty="0" smtClean="0"/>
              <a:t>Attend Career Fairs</a:t>
            </a:r>
          </a:p>
          <a:p>
            <a:pPr fontAlgn="ctr"/>
            <a:r>
              <a:rPr lang="en-US" dirty="0" smtClean="0"/>
              <a:t>Connect with Business Student Organizations</a:t>
            </a:r>
          </a:p>
          <a:p>
            <a:pPr fontAlgn="ctr"/>
            <a:r>
              <a:rPr lang="en-US" dirty="0" smtClean="0"/>
              <a:t>Post Positions in relevant channels</a:t>
            </a:r>
            <a:endParaRPr lang="en-US" dirty="0"/>
          </a:p>
          <a:p>
            <a:pPr lvl="1" fontAlgn="ctr"/>
            <a:r>
              <a:rPr lang="en-US" dirty="0" smtClean="0"/>
              <a:t>College Career Site</a:t>
            </a:r>
            <a:endParaRPr lang="en-US" dirty="0"/>
          </a:p>
          <a:p>
            <a:pPr lvl="1" fontAlgn="ctr"/>
            <a:r>
              <a:rPr lang="en-US" dirty="0" smtClean="0"/>
              <a:t>LinkedIn</a:t>
            </a:r>
            <a:endParaRPr lang="en-US" dirty="0"/>
          </a:p>
          <a:p>
            <a:pPr lvl="1" fontAlgn="ctr"/>
            <a:r>
              <a:rPr lang="en-US" dirty="0"/>
              <a:t>Indeed</a:t>
            </a:r>
          </a:p>
          <a:p>
            <a:pPr lvl="1" fontAlgn="ctr"/>
            <a:r>
              <a:rPr lang="en-US" dirty="0"/>
              <a:t>Flex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Internship Job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Job Title: Marketing &amp; Communications Coordinator Intern</a:t>
            </a:r>
          </a:p>
          <a:p>
            <a:r>
              <a:rPr lang="en-US" dirty="0" smtClean="0"/>
              <a:t>Main Responsibilities:</a:t>
            </a:r>
          </a:p>
          <a:p>
            <a:pPr lvl="1"/>
            <a:r>
              <a:rPr lang="en-US" dirty="0"/>
              <a:t>Develop/oversee/implement communication strategy, including: Marketing, Direct Mail (</a:t>
            </a:r>
            <a:r>
              <a:rPr lang="en-US" dirty="0" smtClean="0"/>
              <a:t>flyers, newsletter), </a:t>
            </a:r>
            <a:r>
              <a:rPr lang="en-US" dirty="0"/>
              <a:t>Traditional and Social Media, Content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New Business Development/Grant Discovery</a:t>
            </a:r>
            <a:endParaRPr lang="en-US" dirty="0"/>
          </a:p>
          <a:p>
            <a:pPr lvl="1"/>
            <a:r>
              <a:rPr lang="en-US" dirty="0" smtClean="0"/>
              <a:t>Manage donation drive communication</a:t>
            </a:r>
          </a:p>
          <a:p>
            <a:pPr lvl="1"/>
            <a:r>
              <a:rPr lang="en-US" dirty="0" smtClean="0"/>
              <a:t>Manage Facebook Marketplace sales</a:t>
            </a:r>
          </a:p>
          <a:p>
            <a:pPr lvl="1"/>
            <a:r>
              <a:rPr lang="en-US" dirty="0" smtClean="0"/>
              <a:t>Coordination of Success Stories/Testimonials</a:t>
            </a:r>
          </a:p>
          <a:p>
            <a:pPr lvl="1"/>
            <a:r>
              <a:rPr lang="en-US" dirty="0" smtClean="0"/>
              <a:t>Coordination of community engagement: events, donation pickup, etc.</a:t>
            </a:r>
          </a:p>
          <a:p>
            <a:pPr lvl="1"/>
            <a:r>
              <a:rPr lang="en-US" dirty="0" smtClean="0"/>
              <a:t>Identify and Connect with local partners: colleges, high schools, local businesses</a:t>
            </a:r>
          </a:p>
          <a:p>
            <a:pPr lvl="1"/>
            <a:r>
              <a:rPr lang="en-US" dirty="0"/>
              <a:t>1 year commitment </a:t>
            </a:r>
            <a:endParaRPr lang="en-US" dirty="0" smtClean="0"/>
          </a:p>
          <a:p>
            <a:pPr lvl="1"/>
            <a:r>
              <a:rPr lang="en-US" dirty="0" smtClean="0"/>
              <a:t>Paid internship</a:t>
            </a:r>
          </a:p>
        </p:txBody>
      </p:sp>
    </p:spTree>
    <p:extLst>
      <p:ext uri="{BB962C8B-B14F-4D97-AF65-F5344CB8AC3E}">
        <p14:creationId xmlns:p14="http://schemas.microsoft.com/office/powerpoint/2010/main" val="24242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Shilpa Telang (</a:t>
            </a:r>
            <a:r>
              <a:rPr lang="en-US" dirty="0" smtClean="0">
                <a:hlinkClick r:id="rId2"/>
              </a:rPr>
              <a:t>Shilpa_Telang@dell.com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Kimberly Pierce (</a:t>
            </a:r>
            <a:r>
              <a:rPr lang="en-US" dirty="0" smtClean="0">
                <a:hlinkClick r:id="rId3"/>
              </a:rPr>
              <a:t>Kimberly_Pierce@dell.com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Jerome </a:t>
            </a:r>
            <a:r>
              <a:rPr lang="en-US" dirty="0" err="1" smtClean="0"/>
              <a:t>Korthals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Jerome_Korthals@dell.com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Yonathan Vivas (</a:t>
            </a:r>
            <a:r>
              <a:rPr lang="en-US" dirty="0" smtClean="0">
                <a:hlinkClick r:id="rId5"/>
              </a:rPr>
              <a:t>Yonathan_Vivas@dell.com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824" y="1027906"/>
            <a:ext cx="4212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Community Outreach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Volunteering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School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Corporate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&amp; Promotions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Media</a:t>
            </a:r>
          </a:p>
          <a:p>
            <a:endParaRPr lang="en-US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4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Local Radio Drive (NPR)</a:t>
            </a:r>
          </a:p>
          <a:p>
            <a:pPr lvl="1" fontAlgn="ctr"/>
            <a:r>
              <a:rPr lang="en-US" dirty="0" smtClean="0"/>
              <a:t>Raise awareness by posting promotions, events, volunteer opportunities</a:t>
            </a:r>
            <a:endParaRPr lang="en-US" dirty="0"/>
          </a:p>
          <a:p>
            <a:pPr fontAlgn="ctr"/>
            <a:r>
              <a:rPr lang="en-US" dirty="0" smtClean="0"/>
              <a:t>Partner </a:t>
            </a:r>
            <a:r>
              <a:rPr lang="en-US" dirty="0"/>
              <a:t>with Round Rock </a:t>
            </a:r>
            <a:r>
              <a:rPr lang="en-US" dirty="0" smtClean="0"/>
              <a:t>Express</a:t>
            </a:r>
          </a:p>
          <a:p>
            <a:pPr lvl="1" fontAlgn="ctr"/>
            <a:r>
              <a:rPr lang="en-US" dirty="0" smtClean="0"/>
              <a:t>Opportunities for advertising, sponsorship, donation of tickets, etc.</a:t>
            </a:r>
            <a:endParaRPr lang="en-US" dirty="0"/>
          </a:p>
          <a:p>
            <a:pPr fontAlgn="ctr"/>
            <a:r>
              <a:rPr lang="en-US" dirty="0" smtClean="0"/>
              <a:t>Farmers Market</a:t>
            </a:r>
          </a:p>
          <a:p>
            <a:pPr lvl="1" fontAlgn="ctr"/>
            <a:r>
              <a:rPr lang="en-US" dirty="0" smtClean="0"/>
              <a:t>Participate in local Farmers Markets to sell items</a:t>
            </a:r>
          </a:p>
          <a:p>
            <a:pPr lvl="1" fontAlgn="ctr"/>
            <a:r>
              <a:rPr lang="en-US" dirty="0" smtClean="0"/>
              <a:t>Host Farmers Markets onsite on a regular basis along with store specials to increase traffic and drive sales</a:t>
            </a:r>
            <a:endParaRPr lang="en-US" dirty="0"/>
          </a:p>
          <a:p>
            <a:pPr fontAlgn="ctr"/>
            <a:r>
              <a:rPr lang="en-US" dirty="0"/>
              <a:t>Family volunteer </a:t>
            </a:r>
            <a:r>
              <a:rPr lang="en-US" dirty="0" smtClean="0"/>
              <a:t>day</a:t>
            </a:r>
          </a:p>
          <a:p>
            <a:pPr lvl="1" fontAlgn="ctr"/>
            <a:r>
              <a:rPr lang="en-US" dirty="0" smtClean="0"/>
              <a:t>Offer store discount/promotions for the family for volunteering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Partner with local Non Profits/Churches</a:t>
            </a:r>
          </a:p>
          <a:p>
            <a:pPr lvl="1" fontAlgn="ctr"/>
            <a:r>
              <a:rPr lang="en-US" dirty="0" smtClean="0"/>
              <a:t>Participate in community-wide serving events (i.e. Love the Rock)</a:t>
            </a:r>
          </a:p>
          <a:p>
            <a:pPr lvl="1" fontAlgn="ctr"/>
            <a:r>
              <a:rPr lang="en-US" dirty="0" smtClean="0"/>
              <a:t>Team up with other non profits:</a:t>
            </a:r>
          </a:p>
          <a:p>
            <a:pPr lvl="2" fontAlgn="ctr"/>
            <a:r>
              <a:rPr lang="en-US" dirty="0" smtClean="0"/>
              <a:t>Blood drive truck on-site</a:t>
            </a:r>
          </a:p>
          <a:p>
            <a:pPr lvl="2" fontAlgn="ctr"/>
            <a:r>
              <a:rPr lang="en-US" dirty="0" smtClean="0"/>
              <a:t>Adopt a Pet</a:t>
            </a:r>
          </a:p>
          <a:p>
            <a:pPr lvl="2" fontAlgn="ctr"/>
            <a:r>
              <a:rPr lang="en-US" dirty="0" smtClean="0"/>
              <a:t>Amplify Austin</a:t>
            </a:r>
          </a:p>
          <a:p>
            <a:pPr lvl="2" fontAlgn="ctr"/>
            <a:r>
              <a:rPr lang="en-US" dirty="0" smtClean="0"/>
              <a:t>Non Profit Fairs in Austin Metro (Austin, Pflugerville, Georgetown, etc.)</a:t>
            </a:r>
          </a:p>
          <a:p>
            <a:pPr fontAlgn="ctr"/>
            <a:r>
              <a:rPr lang="en-US" dirty="0" smtClean="0"/>
              <a:t>Engage in Public Events</a:t>
            </a:r>
          </a:p>
          <a:p>
            <a:pPr lvl="1" fontAlgn="ctr"/>
            <a:r>
              <a:rPr lang="en-US" dirty="0" smtClean="0"/>
              <a:t>Events in public venues (i.e. Centennial Plaza)</a:t>
            </a:r>
          </a:p>
          <a:p>
            <a:pPr lvl="1" fontAlgn="ctr"/>
            <a:r>
              <a:rPr lang="en-US" dirty="0" smtClean="0"/>
              <a:t>Events at local schools, churches, businesses</a:t>
            </a:r>
          </a:p>
          <a:p>
            <a:pPr lvl="1" fontAlgn="ctr"/>
            <a:r>
              <a:rPr lang="en-US" dirty="0" smtClean="0"/>
              <a:t>City-sponsored events</a:t>
            </a:r>
          </a:p>
          <a:p>
            <a:pPr fontAlgn="ctr"/>
            <a:r>
              <a:rPr lang="en-US" dirty="0" smtClean="0"/>
              <a:t>Sponsor Local Artists Events</a:t>
            </a:r>
            <a:endParaRPr lang="en-US" dirty="0"/>
          </a:p>
          <a:p>
            <a:pPr lvl="1" fontAlgn="ctr"/>
            <a:r>
              <a:rPr lang="en-US" dirty="0" smtClean="0"/>
              <a:t>Concerts with local bands/orchestras (i.e. Round Rock Orchestra)</a:t>
            </a:r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Partner with local Colleges</a:t>
            </a:r>
          </a:p>
          <a:p>
            <a:pPr lvl="1" fontAlgn="ctr"/>
            <a:r>
              <a:rPr lang="en-US" dirty="0" smtClean="0"/>
              <a:t>Leverage recruiting strategy/connections to tap for potential volunteers</a:t>
            </a:r>
          </a:p>
          <a:p>
            <a:pPr lvl="1" fontAlgn="ctr"/>
            <a:r>
              <a:rPr lang="en-US" dirty="0" smtClean="0"/>
              <a:t>Connect with Student Organizations</a:t>
            </a:r>
          </a:p>
          <a:p>
            <a:pPr lvl="1" fontAlgn="ctr"/>
            <a:r>
              <a:rPr lang="en-US" dirty="0" smtClean="0"/>
              <a:t>Connect with Faculty to speak at classrooms and sponsor class projects</a:t>
            </a:r>
            <a:endParaRPr lang="en-US" dirty="0"/>
          </a:p>
          <a:p>
            <a:pPr fontAlgn="ctr"/>
            <a:r>
              <a:rPr lang="en-US" dirty="0" smtClean="0"/>
              <a:t>Partner with local High Schools</a:t>
            </a:r>
          </a:p>
          <a:p>
            <a:pPr lvl="1" fontAlgn="ctr"/>
            <a:r>
              <a:rPr lang="en-US" dirty="0" smtClean="0"/>
              <a:t>Connect with Parents’ association </a:t>
            </a:r>
          </a:p>
          <a:p>
            <a:pPr lvl="1" fontAlgn="ctr"/>
            <a:r>
              <a:rPr lang="en-US" dirty="0" smtClean="0"/>
              <a:t>Connect with High School Counselors</a:t>
            </a:r>
          </a:p>
          <a:p>
            <a:pPr lvl="1" fontAlgn="ctr"/>
            <a:r>
              <a:rPr lang="en-US" dirty="0" smtClean="0"/>
              <a:t>Promote Family Volunteer Day</a:t>
            </a:r>
          </a:p>
          <a:p>
            <a:pPr fontAlgn="ctr"/>
            <a:r>
              <a:rPr lang="en-US" dirty="0" smtClean="0"/>
              <a:t>Partner with local Companies</a:t>
            </a:r>
          </a:p>
          <a:p>
            <a:pPr lvl="1" fontAlgn="ctr"/>
            <a:r>
              <a:rPr lang="en-US" dirty="0" smtClean="0"/>
              <a:t>Connect with Employee Resource Groups (ERGs) </a:t>
            </a:r>
          </a:p>
          <a:p>
            <a:pPr lvl="1" fontAlgn="ctr"/>
            <a:r>
              <a:rPr lang="en-US" dirty="0" smtClean="0"/>
              <a:t>Connect with Company’s CSR initiatives </a:t>
            </a:r>
          </a:p>
          <a:p>
            <a:pPr marL="457200" lvl="1" indent="0" fontAlgn="ctr">
              <a:buNone/>
            </a:pPr>
            <a:endParaRPr lang="en-US" dirty="0" smtClean="0"/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Increase Awareness in Colleges</a:t>
            </a:r>
          </a:p>
          <a:p>
            <a:pPr lvl="1" fontAlgn="ctr"/>
            <a:r>
              <a:rPr lang="en-US" dirty="0" smtClean="0"/>
              <a:t>Offer end of Semester free pick up from college dorms</a:t>
            </a:r>
          </a:p>
          <a:p>
            <a:pPr lvl="1" fontAlgn="ctr"/>
            <a:r>
              <a:rPr lang="en-US" dirty="0" smtClean="0"/>
              <a:t>Connect with Student Organizations to organize donation drives on campus</a:t>
            </a:r>
            <a:endParaRPr lang="en-US" dirty="0"/>
          </a:p>
          <a:p>
            <a:pPr fontAlgn="ctr"/>
            <a:r>
              <a:rPr lang="en-US" dirty="0" smtClean="0"/>
              <a:t>Leverage Existing Volunteers</a:t>
            </a:r>
          </a:p>
          <a:p>
            <a:pPr lvl="1" fontAlgn="ctr"/>
            <a:r>
              <a:rPr lang="en-US" dirty="0" smtClean="0"/>
              <a:t>Quarterly reminder </a:t>
            </a:r>
          </a:p>
          <a:p>
            <a:pPr lvl="1" fontAlgn="ctr"/>
            <a:r>
              <a:rPr lang="en-US" dirty="0" smtClean="0"/>
              <a:t>Offer opportunities to donate for specific events</a:t>
            </a:r>
          </a:p>
          <a:p>
            <a:pPr lvl="1" fontAlgn="ctr"/>
            <a:r>
              <a:rPr lang="en-US" dirty="0" smtClean="0"/>
              <a:t>Store credit for Donations &amp; Donation Referrals </a:t>
            </a:r>
          </a:p>
          <a:p>
            <a:pPr fontAlgn="ctr"/>
            <a:r>
              <a:rPr lang="en-US" dirty="0" smtClean="0"/>
              <a:t>Connect to Local Neighborhoods</a:t>
            </a:r>
          </a:p>
          <a:p>
            <a:pPr lvl="1" fontAlgn="ctr"/>
            <a:r>
              <a:rPr lang="en-US" dirty="0" smtClean="0"/>
              <a:t>Offer Garage Sales Pick up</a:t>
            </a:r>
          </a:p>
          <a:p>
            <a:pPr lvl="1" fontAlgn="ctr"/>
            <a:r>
              <a:rPr lang="en-US" dirty="0" smtClean="0"/>
              <a:t>Promote services in Neighborhood Pages/Newsletters/Apps (i.e. </a:t>
            </a:r>
            <a:r>
              <a:rPr lang="en-US" dirty="0" err="1" smtClean="0"/>
              <a:t>NextDoor</a:t>
            </a:r>
            <a:r>
              <a:rPr lang="en-US" dirty="0" smtClean="0"/>
              <a:t>)</a:t>
            </a:r>
          </a:p>
          <a:p>
            <a:pPr lvl="1" fontAlgn="ctr"/>
            <a:r>
              <a:rPr lang="en-US" dirty="0" smtClean="0"/>
              <a:t>Donation drop boxes at apartment complexes</a:t>
            </a:r>
            <a:endParaRPr lang="en-US" dirty="0"/>
          </a:p>
          <a:p>
            <a:pPr fontAlgn="ctr"/>
            <a:r>
              <a:rPr lang="en-US" dirty="0" smtClean="0"/>
              <a:t>Donations of products/services from Local Businesses</a:t>
            </a:r>
            <a:endParaRPr lang="en-US" dirty="0"/>
          </a:p>
          <a:p>
            <a:pPr lvl="1" fontAlgn="ctr"/>
            <a:r>
              <a:rPr lang="en-US" dirty="0" smtClean="0"/>
              <a:t>Equipment (i.e. laptops, printers, etc.), Transportation Services (i.e. moving services to pick up donated items), Printing Services (i.e. free flyers), Coupons/Gift Cards.</a:t>
            </a:r>
            <a:endParaRPr lang="en-US" dirty="0"/>
          </a:p>
          <a:p>
            <a:pPr fontAlgn="ctr"/>
            <a:endParaRPr lang="en-US" dirty="0" smtClean="0"/>
          </a:p>
          <a:p>
            <a:pPr lvl="1" fontAlgn="ctr"/>
            <a:endParaRPr lang="en-US" dirty="0" smtClean="0"/>
          </a:p>
          <a:p>
            <a:pPr marL="457200" lvl="1" indent="0" fontAlgn="ctr">
              <a:buNone/>
            </a:pPr>
            <a:endParaRPr lang="en-US" dirty="0" smtClean="0"/>
          </a:p>
          <a:p>
            <a:pPr marL="457200" lvl="1" indent="0" font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&amp; Promotions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Leverage Social Media</a:t>
            </a:r>
          </a:p>
          <a:p>
            <a:pPr lvl="1" fontAlgn="ctr"/>
            <a:r>
              <a:rPr lang="en-US" dirty="0" smtClean="0"/>
              <a:t>Free item for new followers</a:t>
            </a:r>
          </a:p>
          <a:p>
            <a:pPr lvl="1" fontAlgn="ctr"/>
            <a:r>
              <a:rPr lang="en-US" dirty="0" smtClean="0"/>
              <a:t>Deal of the Day</a:t>
            </a:r>
          </a:p>
          <a:p>
            <a:pPr lvl="1" fontAlgn="ctr"/>
            <a:r>
              <a:rPr lang="en-US" dirty="0" smtClean="0"/>
              <a:t>“By the Bag” Day (all you can fit in a bag).</a:t>
            </a:r>
          </a:p>
          <a:p>
            <a:pPr lvl="1" fontAlgn="ctr"/>
            <a:r>
              <a:rPr lang="en-US" dirty="0" smtClean="0"/>
              <a:t>Mystery Box</a:t>
            </a:r>
          </a:p>
          <a:p>
            <a:pPr lvl="1" fontAlgn="ctr"/>
            <a:r>
              <a:rPr lang="en-US" dirty="0" smtClean="0"/>
              <a:t>Seasonal Sales (i.e. College Start sales for furniture, Christmas sales, etc.)</a:t>
            </a:r>
          </a:p>
          <a:p>
            <a:pPr fontAlgn="ctr"/>
            <a:r>
              <a:rPr lang="en-US" dirty="0" smtClean="0"/>
              <a:t>Color Tag Sales</a:t>
            </a:r>
          </a:p>
          <a:p>
            <a:pPr lvl="1" fontAlgn="ctr"/>
            <a:r>
              <a:rPr lang="en-US" dirty="0"/>
              <a:t>$1 </a:t>
            </a:r>
            <a:r>
              <a:rPr lang="en-US" dirty="0" smtClean="0"/>
              <a:t>Day </a:t>
            </a:r>
            <a:r>
              <a:rPr lang="en-US" dirty="0"/>
              <a:t>(for selected </a:t>
            </a:r>
            <a:r>
              <a:rPr lang="en-US" dirty="0" smtClean="0"/>
              <a:t>color labels)</a:t>
            </a:r>
            <a:endParaRPr lang="en-US" dirty="0"/>
          </a:p>
          <a:p>
            <a:pPr lvl="1" fontAlgn="ctr"/>
            <a:r>
              <a:rPr lang="en-US" dirty="0" smtClean="0"/>
              <a:t>Rotating percent discounts per tag color </a:t>
            </a:r>
          </a:p>
          <a:p>
            <a:pPr fontAlgn="ctr"/>
            <a:r>
              <a:rPr lang="en-US" dirty="0" smtClean="0"/>
              <a:t>Auctions</a:t>
            </a:r>
          </a:p>
          <a:p>
            <a:pPr lvl="1" fontAlgn="ctr"/>
            <a:r>
              <a:rPr lang="en-US" dirty="0" smtClean="0"/>
              <a:t>High value/new items auction</a:t>
            </a:r>
            <a:endParaRPr lang="en-US" dirty="0"/>
          </a:p>
          <a:p>
            <a:pPr fontAlgn="ctr"/>
            <a:r>
              <a:rPr lang="en-US" dirty="0" smtClean="0"/>
              <a:t>Raffles to promote Local Businesses</a:t>
            </a:r>
            <a:endParaRPr lang="en-US" dirty="0"/>
          </a:p>
          <a:p>
            <a:pPr lvl="1" fontAlgn="ctr"/>
            <a:r>
              <a:rPr lang="en-US" dirty="0" smtClean="0"/>
              <a:t>Coupons/discounts to local businesses (i.e. 25% off local restaurant)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smtClean="0"/>
              <a:t>Social Media</a:t>
            </a:r>
          </a:p>
          <a:p>
            <a:pPr lvl="1" fontAlgn="ctr"/>
            <a:r>
              <a:rPr lang="en-US" dirty="0" smtClean="0"/>
              <a:t>Twitter</a:t>
            </a:r>
          </a:p>
          <a:p>
            <a:pPr lvl="1" fontAlgn="ctr"/>
            <a:r>
              <a:rPr lang="en-US" dirty="0" smtClean="0"/>
              <a:t>Facebook</a:t>
            </a:r>
          </a:p>
          <a:p>
            <a:pPr lvl="1" fontAlgn="ctr"/>
            <a:r>
              <a:rPr lang="en-US" dirty="0" err="1" smtClean="0"/>
              <a:t>Youtube</a:t>
            </a:r>
            <a:endParaRPr lang="en-US" dirty="0" smtClean="0"/>
          </a:p>
          <a:p>
            <a:pPr lvl="1" fontAlgn="ctr"/>
            <a:r>
              <a:rPr lang="en-US" dirty="0" smtClean="0"/>
              <a:t>Instagram</a:t>
            </a:r>
          </a:p>
          <a:p>
            <a:pPr lvl="1" fontAlgn="ctr"/>
            <a:r>
              <a:rPr lang="en-US" dirty="0" smtClean="0"/>
              <a:t>Craigslist</a:t>
            </a:r>
          </a:p>
          <a:p>
            <a:pPr lvl="1" fontAlgn="ctr"/>
            <a:endParaRPr lang="en-US" dirty="0"/>
          </a:p>
          <a:p>
            <a:pPr fontAlgn="ctr"/>
            <a:r>
              <a:rPr lang="en-US" dirty="0" smtClean="0"/>
              <a:t>Newsletters/Flyers</a:t>
            </a:r>
          </a:p>
          <a:p>
            <a:pPr lvl="1" fontAlgn="ctr"/>
            <a:r>
              <a:rPr lang="en-US" dirty="0" smtClean="0"/>
              <a:t>Events / Volunteering opportunities and needs</a:t>
            </a:r>
          </a:p>
          <a:p>
            <a:pPr lvl="1" fontAlgn="ctr"/>
            <a:r>
              <a:rPr lang="en-US" dirty="0" smtClean="0"/>
              <a:t>Ways to donate</a:t>
            </a:r>
          </a:p>
          <a:p>
            <a:pPr fontAlgn="ctr"/>
            <a:r>
              <a:rPr lang="en-US" dirty="0" smtClean="0"/>
              <a:t>Communications to volunteers of upcoming events</a:t>
            </a:r>
          </a:p>
          <a:p>
            <a:pPr fontAlgn="ctr"/>
            <a:r>
              <a:rPr lang="en-US" dirty="0" smtClean="0"/>
              <a:t>Customer Success Stories/Testimonials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688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Marketing Strategy</vt:lpstr>
      <vt:lpstr>PowerPoint Presentation</vt:lpstr>
      <vt:lpstr>Community Outreach</vt:lpstr>
      <vt:lpstr>Community Outreach</vt:lpstr>
      <vt:lpstr>Volunteering</vt:lpstr>
      <vt:lpstr>Donations</vt:lpstr>
      <vt:lpstr>Sales &amp; Promotions</vt:lpstr>
      <vt:lpstr>Communication Strategy</vt:lpstr>
      <vt:lpstr>Implementation Strategy</vt:lpstr>
      <vt:lpstr>PowerPoint Presentation</vt:lpstr>
      <vt:lpstr>Why hire a marketing intern?</vt:lpstr>
      <vt:lpstr>Marketing Intern Estimated ROI – Year 1</vt:lpstr>
      <vt:lpstr>Intern Recruitment Strategy</vt:lpstr>
      <vt:lpstr>Sample Internship Job Description</vt:lpstr>
      <vt:lpstr>Team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Vivas, Yonathan</dc:creator>
  <cp:keywords>No Restrictions</cp:keywords>
  <cp:lastModifiedBy>Vivas, Yonathan</cp:lastModifiedBy>
  <cp:revision>178</cp:revision>
  <dcterms:created xsi:type="dcterms:W3CDTF">2018-09-27T15:25:30Z</dcterms:created>
  <dcterms:modified xsi:type="dcterms:W3CDTF">2018-09-27T21:33:26Z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582b250d-74ee-4bec-8523-c556d9639977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