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83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, Mark" userId="e200dd19-ab53-4f67-a473-d765eea7dd06" providerId="ADAL" clId="{D389DA28-E554-49E5-A21A-B037934B3AFE}"/>
    <pc:docChg chg="modSld">
      <pc:chgData name="Thomas, Mark" userId="e200dd19-ab53-4f67-a473-d765eea7dd06" providerId="ADAL" clId="{D389DA28-E554-49E5-A21A-B037934B3AFE}" dt="2025-05-07T21:05:58.335" v="64" actId="20577"/>
      <pc:docMkLst>
        <pc:docMk/>
      </pc:docMkLst>
      <pc:sldChg chg="modSp mod">
        <pc:chgData name="Thomas, Mark" userId="e200dd19-ab53-4f67-a473-d765eea7dd06" providerId="ADAL" clId="{D389DA28-E554-49E5-A21A-B037934B3AFE}" dt="2025-05-07T21:05:58.335" v="64" actId="20577"/>
        <pc:sldMkLst>
          <pc:docMk/>
          <pc:sldMk cId="2138189168" sldId="2147483281"/>
        </pc:sldMkLst>
        <pc:spChg chg="mod">
          <ac:chgData name="Thomas, Mark" userId="e200dd19-ab53-4f67-a473-d765eea7dd06" providerId="ADAL" clId="{D389DA28-E554-49E5-A21A-B037934B3AFE}" dt="2025-05-07T21:05:58.335" v="64" actId="20577"/>
          <ac:spMkLst>
            <pc:docMk/>
            <pc:sldMk cId="2138189168" sldId="2147483281"/>
            <ac:spMk id="5" creationId="{25D64631-678E-9279-89F8-941A3A14F6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51C4E-B266-4256-9366-2BFC044119F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BC909-6C1F-4A4E-B253-F2B6C7DDF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6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B7F336-3AB4-4D9E-99F3-A7108F2F52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40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661219"/>
            <a:ext cx="1513691" cy="19678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204926"/>
            <a:ext cx="7971108" cy="7239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5323D-6831-4D66-AAB2-4C1920E0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38312"/>
            <a:ext cx="7969282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711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9" y="5090333"/>
            <a:ext cx="9715500" cy="7478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540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00A8F-8F29-4705-8469-E9075A8C1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3900" y="914400"/>
            <a:ext cx="3467100" cy="2514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defRPr sz="2000">
                <a:solidFill>
                  <a:schemeClr val="tx2"/>
                </a:solidFill>
              </a:defRPr>
            </a:lvl1pPr>
            <a:lvl2pPr marL="741363" indent="-284163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800">
                <a:solidFill>
                  <a:schemeClr val="tx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070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0" y="6535889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5381060" y="6769938"/>
            <a:ext cx="1429879" cy="83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ctr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u="none" baseline="0">
                <a:solidFill>
                  <a:srgbClr val="808080"/>
                </a:solidFill>
                <a:latin typeface="Arial" panose="020B0604020202020204" pitchFamily="34" charset="0"/>
              </a:rPr>
              <a:t>Copyright © Dell Inc. All Rights Reserved.</a:t>
            </a:r>
          </a:p>
        </p:txBody>
      </p:sp>
      <p:sp>
        <p:nvSpPr>
          <p:cNvPr id="6" name="TextBox 19"/>
          <p:cNvSpPr txBox="1"/>
          <p:nvPr/>
        </p:nvSpPr>
        <p:spPr>
          <a:xfrm>
            <a:off x="5120251" y="6702028"/>
            <a:ext cx="94577" cy="831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78F47-EDD7-8667-9B0E-10340508F3C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96996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7373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Use -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D8128-8485-C128-A73C-83C3EEBB08E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23272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737373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Dell Customer Communication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78095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5D64631-678E-9279-89F8-941A3A14F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86" y="211095"/>
            <a:ext cx="11873227" cy="387798"/>
          </a:xfrm>
        </p:spPr>
        <p:txBody>
          <a:bodyPr/>
          <a:lstStyle/>
          <a:p>
            <a:r>
              <a:rPr lang="en-US" sz="2800" dirty="0">
                <a:solidFill>
                  <a:schemeClr val="tx2"/>
                </a:solidFill>
              </a:rPr>
              <a:t>Dell Outcomes-based Demos | NVIDIA Agentic RAG </a:t>
            </a:r>
          </a:p>
        </p:txBody>
      </p:sp>
      <p:pic>
        <p:nvPicPr>
          <p:cNvPr id="7" name="Graphic 6" descr="Home outline">
            <a:hlinkClick r:id="" action="ppaction://noaction"/>
            <a:extLst>
              <a:ext uri="{FF2B5EF4-FFF2-40B4-BE49-F238E27FC236}">
                <a16:creationId xmlns:a16="http://schemas.microsoft.com/office/drawing/2014/main" id="{9D9C0710-DA5F-FE2F-4A26-1EE388328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48443" y="6250570"/>
            <a:ext cx="491697" cy="4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9168"/>
      </p:ext>
    </p:extLst>
  </p:cSld>
  <p:clrMapOvr>
    <a:masterClrMapping/>
  </p:clrMapOvr>
</p:sld>
</file>

<file path=ppt/theme/theme1.xml><?xml version="1.0" encoding="utf-8"?>
<a:theme xmlns:a="http://schemas.openxmlformats.org/drawingml/2006/main" name="2_Dell Tech template">
  <a:themeElements>
    <a:clrScheme name="DT 2023">
      <a:dk1>
        <a:srgbClr val="808080"/>
      </a:dk1>
      <a:lt1>
        <a:srgbClr val="0672CB"/>
      </a:lt1>
      <a:dk2>
        <a:srgbClr val="FFFFFF"/>
      </a:dk2>
      <a:lt2>
        <a:srgbClr val="000000"/>
      </a:lt2>
      <a:accent1>
        <a:srgbClr val="0D2155"/>
      </a:accent1>
      <a:accent2>
        <a:srgbClr val="247554"/>
      </a:accent2>
      <a:accent3>
        <a:srgbClr val="F4BB5E"/>
      </a:accent3>
      <a:accent4>
        <a:srgbClr val="E5F8FF"/>
      </a:accent4>
      <a:accent5>
        <a:srgbClr val="691D3F"/>
      </a:accent5>
      <a:accent6>
        <a:srgbClr val="0C32A4"/>
      </a:accent6>
      <a:hlink>
        <a:srgbClr val="0672CB"/>
      </a:hlink>
      <a:folHlink>
        <a:srgbClr val="612CB0"/>
      </a:folHlink>
    </a:clrScheme>
    <a:fontScheme name="Custom 1">
      <a:majorFont>
        <a:latin typeface="Arial Nova 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Redesign_Final  -  Read-Only" id="{C06D947A-FEEA-4F78-B56B-C88BEC689CD2}" vid="{0F200309-FEE7-4483-B31D-CC3CC69156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 Light</vt:lpstr>
      <vt:lpstr>Calibri</vt:lpstr>
      <vt:lpstr>Wingdings</vt:lpstr>
      <vt:lpstr>2_Dell Tech template</vt:lpstr>
      <vt:lpstr>Dell Outcomes-based Demos | NVIDIA Agentic RAG </vt:lpstr>
    </vt:vector>
  </TitlesOfParts>
  <Company>Dell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Thomas, Mark</dc:creator>
  <cp:lastModifiedBy>Thomas, Mark</cp:lastModifiedBy>
  <cp:revision>1</cp:revision>
  <dcterms:created xsi:type="dcterms:W3CDTF">2025-05-07T20:49:53Z</dcterms:created>
  <dcterms:modified xsi:type="dcterms:W3CDTF">2025-05-07T21:06:00Z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44d05-bb34-4b7a-90cc-132cbdb578be_Enabled">
    <vt:lpwstr>true</vt:lpwstr>
  </property>
  <property fmtid="{D5CDD505-2E9C-101B-9397-08002B2CF9AE}" pid="3" name="MSIP_Label_80744d05-bb34-4b7a-90cc-132cbdb578be_SetDate">
    <vt:lpwstr>2025-05-07T20:52:19Z</vt:lpwstr>
  </property>
  <property fmtid="{D5CDD505-2E9C-101B-9397-08002B2CF9AE}" pid="4" name="MSIP_Label_80744d05-bb34-4b7a-90cc-132cbdb578be_Method">
    <vt:lpwstr>Privileged</vt:lpwstr>
  </property>
  <property fmtid="{D5CDD505-2E9C-101B-9397-08002B2CF9AE}" pid="5" name="MSIP_Label_80744d05-bb34-4b7a-90cc-132cbdb578be_Name">
    <vt:lpwstr>No Protection (Label Only)</vt:lpwstr>
  </property>
  <property fmtid="{D5CDD505-2E9C-101B-9397-08002B2CF9AE}" pid="6" name="MSIP_Label_80744d05-bb34-4b7a-90cc-132cbdb578be_SiteId">
    <vt:lpwstr>945c199a-83a2-4e80-9f8c-5a91be5752dd</vt:lpwstr>
  </property>
  <property fmtid="{D5CDD505-2E9C-101B-9397-08002B2CF9AE}" pid="7" name="MSIP_Label_80744d05-bb34-4b7a-90cc-132cbdb578be_ActionId">
    <vt:lpwstr>8a62d98e-e1fc-4990-b1cb-310586df5165</vt:lpwstr>
  </property>
  <property fmtid="{D5CDD505-2E9C-101B-9397-08002B2CF9AE}" pid="8" name="MSIP_Label_80744d05-bb34-4b7a-90cc-132cbdb578be_ContentBits">
    <vt:lpwstr>1</vt:lpwstr>
  </property>
  <property fmtid="{D5CDD505-2E9C-101B-9397-08002B2CF9AE}" pid="9" name="MSIP_Label_80744d05-bb34-4b7a-90cc-132cbdb578be_Tag">
    <vt:lpwstr>10, 0, 1, 1</vt:lpwstr>
  </property>
  <property fmtid="{D5CDD505-2E9C-101B-9397-08002B2CF9AE}" pid="10" name="ClassificationContentMarkingHeaderLocations">
    <vt:lpwstr>2_Dell Tech template:3</vt:lpwstr>
  </property>
  <property fmtid="{D5CDD505-2E9C-101B-9397-08002B2CF9AE}" pid="11" name="ClassificationContentMarkingHeaderText">
    <vt:lpwstr>Dell Customer Communication - Confidential</vt:lpwstr>
  </property>
</Properties>
</file>