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660066"/>
    <a:srgbClr val="FE560A"/>
    <a:srgbClr val="FFC1C1"/>
    <a:srgbClr val="FF9F9F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FB266-5791-42DC-9BAE-E248C8518BBF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7EB39-6DD1-4E21-8DCE-C07AF5A0E0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231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7EB39-6DD1-4E21-8DCE-C07AF5A0E00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94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78FE3-04BC-4F17-9F9A-B0D3AFF27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98F809-F92E-494E-9988-13BF580EF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3C591-7453-407E-A7A6-C2E7F3FE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2E8B-D971-4027-8F79-B9EBDD203CF3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66489-7232-468D-B062-BA687B1C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76CEED-01D6-4DB4-957F-7AEF5183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C00F-47D9-4CAF-9B90-33C197F71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6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66EA7-485F-45B2-93E6-211D9E0B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92C0BA-DA62-4B8F-B72A-CD65D36E2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67C72D-3856-4199-A668-B5455894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2E8B-D971-4027-8F79-B9EBDD203CF3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45B2F3-2D85-401D-B8E6-D92D8329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4DE9C-44AD-4C0F-83F8-2EA38E31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C00F-47D9-4CAF-9B90-33C197F71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67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19DF2B-41BF-4F6F-8DAF-DD2A22C0A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606B63-5C80-4B7A-8A34-9C155CAC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CC3286-20A6-4A01-9F3F-B0177FDA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2E8B-D971-4027-8F79-B9EBDD203CF3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99EF9-CC94-4A6C-8B6B-2A9D293F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0F6C64-7452-4524-8B7F-985944A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C00F-47D9-4CAF-9B90-33C197F71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9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B81E1-B5B2-4CCF-91C0-B9C89B2A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EDBD8-0932-4916-8E81-61F8A276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E4F2BB-4068-4D44-B54D-C1E2000E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2E8B-D971-4027-8F79-B9EBDD203CF3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13420-D018-4642-850B-5C4E84CB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2C103-234A-4A5D-A107-E4E1AD67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C00F-47D9-4CAF-9B90-33C197F71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56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02097-B67B-46A8-B8D2-6B6DC019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2B627-13E8-4383-A6ED-7DE19430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D379BA-6454-4F9D-92F8-4950B152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2E8B-D971-4027-8F79-B9EBDD203CF3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0F586-54AC-425E-9EF6-EC691E12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87B0D3-4EB1-458B-8B96-EC41B07D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C00F-47D9-4CAF-9B90-33C197F71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8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931F2-32DC-4EC2-A865-085D6B4D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08698-FE4B-4E62-9C9C-6614FEF1D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F7BDBF-E01C-45E0-AB3A-A4CC5F40E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769208-12D8-41EA-8036-407E364C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2E8B-D971-4027-8F79-B9EBDD203CF3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DF0AFC-6C87-4E8D-99AE-EAE03776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39AB5C-0D14-4BBE-9F25-DED09716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C00F-47D9-4CAF-9B90-33C197F71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54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08F5B-7A0F-45A3-8898-62F7AC6A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C6B428-E434-454B-9FF2-EEE896801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42A912-A3B7-4F4A-9506-33CDE1FF1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20ADCD-B3D9-4BE8-BA3D-3E2505470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027557-44BD-4F00-AC10-1F0EBFAF1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8458D00-1BF3-42AF-A4A4-027941AF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2E8B-D971-4027-8F79-B9EBDD203CF3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015357-2141-492C-86B4-08E8EE9C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48F2DA-3D04-4424-BC29-D424EBDF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C00F-47D9-4CAF-9B90-33C197F71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9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AFB33-D83F-4E50-9DE5-243F03B7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78BC57-6773-4CD4-BD05-44C65C29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2E8B-D971-4027-8F79-B9EBDD203CF3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9338F5-15AD-4A1A-8698-3FF67340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E0F4B4-055D-4245-954A-39F61B13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C00F-47D9-4CAF-9B90-33C197F71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86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0D0896-53CA-45D1-981C-DDC1DAC6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2E8B-D971-4027-8F79-B9EBDD203CF3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C22D82-8815-407D-89E5-7CD3089B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783D24-C6CC-4B96-B246-5AB34681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C00F-47D9-4CAF-9B90-33C197F71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02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9859C-08C2-44D5-8E6E-4D66DD39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99EB0-F1D5-4E80-8FC4-C4EB0EB5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ECA80A-4AEA-4BA8-8E41-3E4BE070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DB8CF7-44EA-4975-BAC0-0BA2186D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2E8B-D971-4027-8F79-B9EBDD203CF3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C3310E-02C9-4207-AD4D-C35A36FE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B560AC-D244-4E39-8343-66605C39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C00F-47D9-4CAF-9B90-33C197F71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5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0613E-40B4-4ABD-8D47-AAF212EE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F07A104-5553-49B7-B0F5-C7AFEDF02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AFB8AF-8CF9-46C2-B970-EC7B2FBDF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952BA9-5C22-4B8F-BCD6-A8FC56AB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2E8B-D971-4027-8F79-B9EBDD203CF3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EDFABE-68A0-4827-941A-A532ED0A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4B0FB6-A91F-45FA-9AF5-C45EF39C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9C00F-47D9-4CAF-9B90-33C197F71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06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901EBB-5CAE-4B94-A8C2-263A7740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134B-C4E8-4A45-8BAF-EE514669D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6D6347-9763-4434-B893-86DDC00AB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2E8B-D971-4027-8F79-B9EBDD203CF3}" type="datetimeFigureOut">
              <a:rPr lang="pt-BR" smtClean="0"/>
              <a:t>14/01/2021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F82DF0-E633-4F47-AF61-00751E65A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8A2CF-5BC0-4AA2-8C02-2EBB52057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9C00F-47D9-4CAF-9B90-33C197F713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90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48B5628-B957-449C-8FF0-CC8C0FD9AFDC}"/>
              </a:ext>
            </a:extLst>
          </p:cNvPr>
          <p:cNvSpPr/>
          <p:nvPr/>
        </p:nvSpPr>
        <p:spPr>
          <a:xfrm>
            <a:off x="0" y="0"/>
            <a:ext cx="675249" cy="6858000"/>
          </a:xfrm>
          <a:prstGeom prst="rect">
            <a:avLst/>
          </a:prstGeom>
          <a:pattFill prst="dashVert">
            <a:fgClr>
              <a:schemeClr val="bg2"/>
            </a:fgClr>
            <a:bgClr>
              <a:schemeClr val="bg1"/>
            </a:bgClr>
          </a:patt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BDC590-89A6-49A8-8BD9-4E1B14D2C17D}"/>
              </a:ext>
            </a:extLst>
          </p:cNvPr>
          <p:cNvSpPr/>
          <p:nvPr/>
        </p:nvSpPr>
        <p:spPr>
          <a:xfrm>
            <a:off x="724305" y="1"/>
            <a:ext cx="675249" cy="6858000"/>
          </a:xfrm>
          <a:prstGeom prst="rect">
            <a:avLst/>
          </a:prstGeom>
          <a:pattFill prst="dashVert">
            <a:fgClr>
              <a:schemeClr val="accent4">
                <a:lumMod val="40000"/>
                <a:lumOff val="60000"/>
              </a:schemeClr>
            </a:fgClr>
            <a:bgClr>
              <a:srgbClr val="FFFF00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D5C653-32E5-4E90-8D9D-B6B64F961196}"/>
              </a:ext>
            </a:extLst>
          </p:cNvPr>
          <p:cNvSpPr/>
          <p:nvPr/>
        </p:nvSpPr>
        <p:spPr>
          <a:xfrm>
            <a:off x="1399554" y="1"/>
            <a:ext cx="675249" cy="6858000"/>
          </a:xfrm>
          <a:prstGeom prst="rect">
            <a:avLst/>
          </a:prstGeom>
          <a:pattFill prst="dashVert">
            <a:fgClr>
              <a:schemeClr val="accent2"/>
            </a:fgClr>
            <a:bgClr>
              <a:srgbClr val="FE560A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5C7121-CBBB-46DA-817C-6161BEF61177}"/>
              </a:ext>
            </a:extLst>
          </p:cNvPr>
          <p:cNvSpPr/>
          <p:nvPr/>
        </p:nvSpPr>
        <p:spPr>
          <a:xfrm>
            <a:off x="2074803" y="1"/>
            <a:ext cx="675249" cy="6858000"/>
          </a:xfrm>
          <a:prstGeom prst="rect">
            <a:avLst/>
          </a:prstGeom>
          <a:pattFill prst="dashVert">
            <a:fgClr>
              <a:schemeClr val="accent1">
                <a:lumMod val="50000"/>
              </a:schemeClr>
            </a:fgClr>
            <a:bgClr>
              <a:srgbClr val="002060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C3F0D0-C9A9-449A-8D50-E74837AC0BF5}"/>
              </a:ext>
            </a:extLst>
          </p:cNvPr>
          <p:cNvSpPr/>
          <p:nvPr/>
        </p:nvSpPr>
        <p:spPr>
          <a:xfrm>
            <a:off x="2750052" y="1"/>
            <a:ext cx="675249" cy="6858000"/>
          </a:xfrm>
          <a:prstGeom prst="rect">
            <a:avLst/>
          </a:prstGeom>
          <a:pattFill prst="dashVert">
            <a:fgClr>
              <a:srgbClr val="92D050"/>
            </a:fgClr>
            <a:bgClr>
              <a:srgbClr val="00B050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EEF4C0-6C1F-43D1-8E13-C37B71C6B3FC}"/>
              </a:ext>
            </a:extLst>
          </p:cNvPr>
          <p:cNvSpPr/>
          <p:nvPr/>
        </p:nvSpPr>
        <p:spPr>
          <a:xfrm>
            <a:off x="3425301" y="1"/>
            <a:ext cx="675249" cy="6858000"/>
          </a:xfrm>
          <a:prstGeom prst="rect">
            <a:avLst/>
          </a:prstGeom>
          <a:pattFill prst="dashVert">
            <a:fgClr>
              <a:srgbClr val="9900CC"/>
            </a:fgClr>
            <a:bgClr>
              <a:srgbClr val="7030A0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3126CAA-780D-4FBB-8075-810E9131449D}"/>
              </a:ext>
            </a:extLst>
          </p:cNvPr>
          <p:cNvSpPr/>
          <p:nvPr/>
        </p:nvSpPr>
        <p:spPr>
          <a:xfrm>
            <a:off x="4100550" y="1"/>
            <a:ext cx="675249" cy="6858000"/>
          </a:xfrm>
          <a:prstGeom prst="rect">
            <a:avLst/>
          </a:prstGeom>
          <a:pattFill prst="dashVert">
            <a:fgClr>
              <a:schemeClr val="accent2">
                <a:lumMod val="75000"/>
              </a:schemeClr>
            </a:fgClr>
            <a:bgClr>
              <a:schemeClr val="accent2">
                <a:lumMod val="50000"/>
              </a:schemeClr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F42A21A-E0DA-4308-8595-23775EC62D39}"/>
              </a:ext>
            </a:extLst>
          </p:cNvPr>
          <p:cNvSpPr/>
          <p:nvPr/>
        </p:nvSpPr>
        <p:spPr>
          <a:xfrm>
            <a:off x="4775799" y="1"/>
            <a:ext cx="675249" cy="6858000"/>
          </a:xfrm>
          <a:prstGeom prst="rect">
            <a:avLst/>
          </a:prstGeom>
          <a:pattFill prst="dashVert">
            <a:fgClr>
              <a:schemeClr val="tx1">
                <a:lumMod val="95000"/>
                <a:lumOff val="5000"/>
              </a:schemeClr>
            </a:fgClr>
            <a:bgClr>
              <a:schemeClr val="tx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6FC35E0-2582-40A8-B523-8FD530BA3E07}"/>
              </a:ext>
            </a:extLst>
          </p:cNvPr>
          <p:cNvSpPr/>
          <p:nvPr/>
        </p:nvSpPr>
        <p:spPr>
          <a:xfrm>
            <a:off x="5451048" y="1"/>
            <a:ext cx="675249" cy="6858000"/>
          </a:xfrm>
          <a:prstGeom prst="rect">
            <a:avLst/>
          </a:prstGeom>
          <a:pattFill prst="dashVert">
            <a:fgClr>
              <a:schemeClr val="tx1">
                <a:lumMod val="95000"/>
                <a:lumOff val="5000"/>
              </a:schemeClr>
            </a:fgClr>
            <a:bgClr>
              <a:schemeClr val="tx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51B2380-EE2C-4734-829D-773DF3839682}"/>
              </a:ext>
            </a:extLst>
          </p:cNvPr>
          <p:cNvSpPr/>
          <p:nvPr/>
        </p:nvSpPr>
        <p:spPr>
          <a:xfrm>
            <a:off x="6126297" y="1"/>
            <a:ext cx="675249" cy="6858000"/>
          </a:xfrm>
          <a:prstGeom prst="rect">
            <a:avLst/>
          </a:prstGeom>
          <a:pattFill prst="dashVert">
            <a:fgClr>
              <a:schemeClr val="tx1">
                <a:lumMod val="95000"/>
                <a:lumOff val="5000"/>
              </a:schemeClr>
            </a:fgClr>
            <a:bgClr>
              <a:schemeClr val="tx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AD1AF2F-665A-4C4B-B972-8EA7652D568A}"/>
              </a:ext>
            </a:extLst>
          </p:cNvPr>
          <p:cNvSpPr/>
          <p:nvPr/>
        </p:nvSpPr>
        <p:spPr>
          <a:xfrm>
            <a:off x="6801546" y="1"/>
            <a:ext cx="675249" cy="6858000"/>
          </a:xfrm>
          <a:prstGeom prst="rect">
            <a:avLst/>
          </a:prstGeom>
          <a:pattFill prst="dashVert">
            <a:fgClr>
              <a:schemeClr val="tx1">
                <a:lumMod val="95000"/>
                <a:lumOff val="5000"/>
              </a:schemeClr>
            </a:fgClr>
            <a:bgClr>
              <a:schemeClr val="tx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425A27B-3CEF-44D6-BAF7-894AF5FCC185}"/>
              </a:ext>
            </a:extLst>
          </p:cNvPr>
          <p:cNvSpPr/>
          <p:nvPr/>
        </p:nvSpPr>
        <p:spPr>
          <a:xfrm>
            <a:off x="7476795" y="1"/>
            <a:ext cx="675249" cy="6858000"/>
          </a:xfrm>
          <a:prstGeom prst="rect">
            <a:avLst/>
          </a:prstGeom>
          <a:pattFill prst="dashVert">
            <a:fgClr>
              <a:schemeClr val="tx1">
                <a:lumMod val="95000"/>
                <a:lumOff val="5000"/>
              </a:schemeClr>
            </a:fgClr>
            <a:bgClr>
              <a:schemeClr val="tx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5F8851-7F0E-43A6-9522-82C514A1B18B}"/>
              </a:ext>
            </a:extLst>
          </p:cNvPr>
          <p:cNvSpPr/>
          <p:nvPr/>
        </p:nvSpPr>
        <p:spPr>
          <a:xfrm>
            <a:off x="8152044" y="1"/>
            <a:ext cx="675249" cy="6858000"/>
          </a:xfrm>
          <a:prstGeom prst="rect">
            <a:avLst/>
          </a:prstGeom>
          <a:pattFill prst="dashVert">
            <a:fgClr>
              <a:schemeClr val="tx1">
                <a:lumMod val="95000"/>
                <a:lumOff val="5000"/>
              </a:schemeClr>
            </a:fgClr>
            <a:bgClr>
              <a:schemeClr val="tx1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0E60E62-9A86-4445-91B2-1A789C426669}"/>
              </a:ext>
            </a:extLst>
          </p:cNvPr>
          <p:cNvSpPr/>
          <p:nvPr/>
        </p:nvSpPr>
        <p:spPr>
          <a:xfrm>
            <a:off x="10283319" y="0"/>
            <a:ext cx="675249" cy="6858000"/>
          </a:xfrm>
          <a:prstGeom prst="rect">
            <a:avLst/>
          </a:prstGeom>
          <a:pattFill prst="pct90">
            <a:fgClr>
              <a:srgbClr val="FF0909"/>
            </a:fgClr>
            <a:bgClr>
              <a:srgbClr val="C00000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1668B44-0DF1-4517-8937-E6D52B6B42EF}"/>
              </a:ext>
            </a:extLst>
          </p:cNvPr>
          <p:cNvSpPr/>
          <p:nvPr/>
        </p:nvSpPr>
        <p:spPr>
          <a:xfrm>
            <a:off x="10958568" y="0"/>
            <a:ext cx="675249" cy="6858000"/>
          </a:xfrm>
          <a:prstGeom prst="rect">
            <a:avLst/>
          </a:prstGeom>
          <a:pattFill prst="pct90">
            <a:fgClr>
              <a:srgbClr val="FF0909"/>
            </a:fgClr>
            <a:bgClr>
              <a:srgbClr val="C00000"/>
            </a:bgClr>
          </a:patt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4687D51-716D-49B5-A0FD-C486337478B4}"/>
              </a:ext>
            </a:extLst>
          </p:cNvPr>
          <p:cNvSpPr/>
          <p:nvPr/>
        </p:nvSpPr>
        <p:spPr>
          <a:xfrm>
            <a:off x="4789194" y="6546483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E7222A4-1D75-443F-86BD-9487ED0FBB84}"/>
              </a:ext>
            </a:extLst>
          </p:cNvPr>
          <p:cNvSpPr/>
          <p:nvPr/>
        </p:nvSpPr>
        <p:spPr>
          <a:xfrm>
            <a:off x="5464272" y="6546483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F88B7FF-C8EA-4A11-AA4A-0A3F9A7DE7CF}"/>
              </a:ext>
            </a:extLst>
          </p:cNvPr>
          <p:cNvSpPr/>
          <p:nvPr/>
        </p:nvSpPr>
        <p:spPr>
          <a:xfrm>
            <a:off x="5464272" y="6309890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2A5D313-0618-43BF-A2C0-569A63092490}"/>
              </a:ext>
            </a:extLst>
          </p:cNvPr>
          <p:cNvSpPr/>
          <p:nvPr/>
        </p:nvSpPr>
        <p:spPr>
          <a:xfrm>
            <a:off x="6139692" y="6546483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1571661-FC23-4153-A5B2-07F39E30F13D}"/>
              </a:ext>
            </a:extLst>
          </p:cNvPr>
          <p:cNvSpPr/>
          <p:nvPr/>
        </p:nvSpPr>
        <p:spPr>
          <a:xfrm>
            <a:off x="6814941" y="6546483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7A9578D-087D-4D86-AB0C-6F1E715896CA}"/>
              </a:ext>
            </a:extLst>
          </p:cNvPr>
          <p:cNvSpPr/>
          <p:nvPr/>
        </p:nvSpPr>
        <p:spPr>
          <a:xfrm>
            <a:off x="7490190" y="6546483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CA835A3-C132-461F-B6C8-1E3FD6F30056}"/>
              </a:ext>
            </a:extLst>
          </p:cNvPr>
          <p:cNvSpPr/>
          <p:nvPr/>
        </p:nvSpPr>
        <p:spPr>
          <a:xfrm>
            <a:off x="8165439" y="6309890"/>
            <a:ext cx="648458" cy="386441"/>
          </a:xfrm>
          <a:prstGeom prst="rect">
            <a:avLst/>
          </a:prstGeom>
          <a:pattFill prst="dashVert">
            <a:fgClr>
              <a:srgbClr val="C00000"/>
            </a:fgClr>
            <a:bgClr>
              <a:srgbClr val="FF0909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D91C047-1234-4997-8609-8267740F9CB9}"/>
              </a:ext>
            </a:extLst>
          </p:cNvPr>
          <p:cNvSpPr/>
          <p:nvPr/>
        </p:nvSpPr>
        <p:spPr>
          <a:xfrm>
            <a:off x="6139692" y="6309890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E237162-039E-491F-A8A2-AF5EC311B4A2}"/>
              </a:ext>
            </a:extLst>
          </p:cNvPr>
          <p:cNvSpPr/>
          <p:nvPr/>
        </p:nvSpPr>
        <p:spPr>
          <a:xfrm>
            <a:off x="6814941" y="6309890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F25F524-10F5-430D-9F16-A5262A77763F}"/>
              </a:ext>
            </a:extLst>
          </p:cNvPr>
          <p:cNvSpPr/>
          <p:nvPr/>
        </p:nvSpPr>
        <p:spPr>
          <a:xfrm>
            <a:off x="7490190" y="6309890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6EDB158-FF0C-4044-AAB4-038C68D0FF6D}"/>
              </a:ext>
            </a:extLst>
          </p:cNvPr>
          <p:cNvSpPr/>
          <p:nvPr/>
        </p:nvSpPr>
        <p:spPr>
          <a:xfrm>
            <a:off x="6139692" y="6073297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C34D4CD-C689-44B1-A3DF-B687FEB1E7CC}"/>
              </a:ext>
            </a:extLst>
          </p:cNvPr>
          <p:cNvSpPr/>
          <p:nvPr/>
        </p:nvSpPr>
        <p:spPr>
          <a:xfrm>
            <a:off x="6814941" y="6082192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B178109-E70A-4D92-B704-98AF67296B69}"/>
              </a:ext>
            </a:extLst>
          </p:cNvPr>
          <p:cNvSpPr/>
          <p:nvPr/>
        </p:nvSpPr>
        <p:spPr>
          <a:xfrm>
            <a:off x="6814941" y="5854494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7A353FD-C98C-450D-9EFF-3CFCF15CA28F}"/>
              </a:ext>
            </a:extLst>
          </p:cNvPr>
          <p:cNvSpPr/>
          <p:nvPr/>
        </p:nvSpPr>
        <p:spPr>
          <a:xfrm>
            <a:off x="7496888" y="6073297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A460317-5439-4823-8AB8-D2C63AFBFC0E}"/>
              </a:ext>
            </a:extLst>
          </p:cNvPr>
          <p:cNvSpPr/>
          <p:nvPr/>
        </p:nvSpPr>
        <p:spPr>
          <a:xfrm>
            <a:off x="7495971" y="5854494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5D1ACAC7-B659-4D54-B736-9239BD28797E}"/>
              </a:ext>
            </a:extLst>
          </p:cNvPr>
          <p:cNvSpPr/>
          <p:nvPr/>
        </p:nvSpPr>
        <p:spPr>
          <a:xfrm>
            <a:off x="7496888" y="5635691"/>
            <a:ext cx="648458" cy="149848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805BF03-E0B0-4844-9B4B-2E9DA5CD2BA2}"/>
              </a:ext>
            </a:extLst>
          </p:cNvPr>
          <p:cNvSpPr/>
          <p:nvPr/>
        </p:nvSpPr>
        <p:spPr>
          <a:xfrm>
            <a:off x="8165439" y="5923449"/>
            <a:ext cx="648458" cy="386441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A70A9A6-2A3D-4167-ADC9-34E7898CB671}"/>
              </a:ext>
            </a:extLst>
          </p:cNvPr>
          <p:cNvSpPr/>
          <p:nvPr/>
        </p:nvSpPr>
        <p:spPr>
          <a:xfrm>
            <a:off x="8165439" y="5534612"/>
            <a:ext cx="648458" cy="386441"/>
          </a:xfrm>
          <a:prstGeom prst="rect">
            <a:avLst/>
          </a:prstGeom>
          <a:pattFill prst="dashVert">
            <a:fgClr>
              <a:srgbClr val="C00000"/>
            </a:fgClr>
            <a:bgClr>
              <a:srgbClr val="FF0909"/>
            </a:bgClr>
          </a:patt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40B11DE2-AB7C-4421-B6AA-8EE46CD13CEC}"/>
              </a:ext>
            </a:extLst>
          </p:cNvPr>
          <p:cNvSpPr/>
          <p:nvPr/>
        </p:nvSpPr>
        <p:spPr>
          <a:xfrm>
            <a:off x="78084" y="101600"/>
            <a:ext cx="522000" cy="549530"/>
          </a:xfrm>
          <a:custGeom>
            <a:avLst/>
            <a:gdLst>
              <a:gd name="connsiteX0" fmla="*/ 0 w 522000"/>
              <a:gd name="connsiteY0" fmla="*/ 87002 h 549530"/>
              <a:gd name="connsiteX1" fmla="*/ 87002 w 522000"/>
              <a:gd name="connsiteY1" fmla="*/ 0 h 549530"/>
              <a:gd name="connsiteX2" fmla="*/ 434998 w 522000"/>
              <a:gd name="connsiteY2" fmla="*/ 0 h 549530"/>
              <a:gd name="connsiteX3" fmla="*/ 522000 w 522000"/>
              <a:gd name="connsiteY3" fmla="*/ 87002 h 549530"/>
              <a:gd name="connsiteX4" fmla="*/ 522000 w 522000"/>
              <a:gd name="connsiteY4" fmla="*/ 462528 h 549530"/>
              <a:gd name="connsiteX5" fmla="*/ 434998 w 522000"/>
              <a:gd name="connsiteY5" fmla="*/ 549530 h 549530"/>
              <a:gd name="connsiteX6" fmla="*/ 87002 w 522000"/>
              <a:gd name="connsiteY6" fmla="*/ 549530 h 549530"/>
              <a:gd name="connsiteX7" fmla="*/ 0 w 522000"/>
              <a:gd name="connsiteY7" fmla="*/ 462528 h 549530"/>
              <a:gd name="connsiteX8" fmla="*/ 0 w 522000"/>
              <a:gd name="connsiteY8" fmla="*/ 87002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000" h="549530" fill="none" extrusionOk="0">
                <a:moveTo>
                  <a:pt x="0" y="87002"/>
                </a:moveTo>
                <a:cubicBezTo>
                  <a:pt x="-1063" y="36800"/>
                  <a:pt x="30385" y="-1052"/>
                  <a:pt x="87002" y="0"/>
                </a:cubicBezTo>
                <a:cubicBezTo>
                  <a:pt x="190786" y="9558"/>
                  <a:pt x="273808" y="-922"/>
                  <a:pt x="434998" y="0"/>
                </a:cubicBezTo>
                <a:cubicBezTo>
                  <a:pt x="486246" y="-1816"/>
                  <a:pt x="531529" y="38001"/>
                  <a:pt x="522000" y="87002"/>
                </a:cubicBezTo>
                <a:cubicBezTo>
                  <a:pt x="533168" y="229917"/>
                  <a:pt x="515244" y="276176"/>
                  <a:pt x="522000" y="462528"/>
                </a:cubicBezTo>
                <a:cubicBezTo>
                  <a:pt x="518270" y="501653"/>
                  <a:pt x="491038" y="546622"/>
                  <a:pt x="434998" y="549530"/>
                </a:cubicBezTo>
                <a:cubicBezTo>
                  <a:pt x="312165" y="550671"/>
                  <a:pt x="203238" y="538224"/>
                  <a:pt x="87002" y="549530"/>
                </a:cubicBezTo>
                <a:cubicBezTo>
                  <a:pt x="48274" y="544164"/>
                  <a:pt x="-4455" y="507210"/>
                  <a:pt x="0" y="462528"/>
                </a:cubicBezTo>
                <a:cubicBezTo>
                  <a:pt x="-14397" y="339166"/>
                  <a:pt x="-13731" y="271163"/>
                  <a:pt x="0" y="87002"/>
                </a:cubicBezTo>
                <a:close/>
              </a:path>
              <a:path w="522000" h="549530" stroke="0" extrusionOk="0">
                <a:moveTo>
                  <a:pt x="0" y="87002"/>
                </a:moveTo>
                <a:cubicBezTo>
                  <a:pt x="-1005" y="37443"/>
                  <a:pt x="43846" y="2253"/>
                  <a:pt x="87002" y="0"/>
                </a:cubicBezTo>
                <a:cubicBezTo>
                  <a:pt x="232085" y="2641"/>
                  <a:pt x="326386" y="-8589"/>
                  <a:pt x="434998" y="0"/>
                </a:cubicBezTo>
                <a:cubicBezTo>
                  <a:pt x="488942" y="-9617"/>
                  <a:pt x="514486" y="38082"/>
                  <a:pt x="522000" y="87002"/>
                </a:cubicBezTo>
                <a:cubicBezTo>
                  <a:pt x="538171" y="210954"/>
                  <a:pt x="529359" y="313410"/>
                  <a:pt x="522000" y="462528"/>
                </a:cubicBezTo>
                <a:cubicBezTo>
                  <a:pt x="518890" y="511278"/>
                  <a:pt x="493857" y="552890"/>
                  <a:pt x="434998" y="549530"/>
                </a:cubicBezTo>
                <a:cubicBezTo>
                  <a:pt x="309228" y="538864"/>
                  <a:pt x="197653" y="548020"/>
                  <a:pt x="87002" y="549530"/>
                </a:cubicBezTo>
                <a:cubicBezTo>
                  <a:pt x="32712" y="549050"/>
                  <a:pt x="-2019" y="516867"/>
                  <a:pt x="0" y="462528"/>
                </a:cubicBezTo>
                <a:cubicBezTo>
                  <a:pt x="-1188" y="362434"/>
                  <a:pt x="-16999" y="211054"/>
                  <a:pt x="0" y="87002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31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37311400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E7D03BC-5F21-4264-8E51-44433F2ABD62}"/>
              </a:ext>
            </a:extLst>
          </p:cNvPr>
          <p:cNvSpPr/>
          <p:nvPr/>
        </p:nvSpPr>
        <p:spPr>
          <a:xfrm>
            <a:off x="802389" y="101600"/>
            <a:ext cx="522000" cy="549530"/>
          </a:xfrm>
          <a:custGeom>
            <a:avLst/>
            <a:gdLst>
              <a:gd name="connsiteX0" fmla="*/ 0 w 522000"/>
              <a:gd name="connsiteY0" fmla="*/ 87002 h 549530"/>
              <a:gd name="connsiteX1" fmla="*/ 87002 w 522000"/>
              <a:gd name="connsiteY1" fmla="*/ 0 h 549530"/>
              <a:gd name="connsiteX2" fmla="*/ 434998 w 522000"/>
              <a:gd name="connsiteY2" fmla="*/ 0 h 549530"/>
              <a:gd name="connsiteX3" fmla="*/ 522000 w 522000"/>
              <a:gd name="connsiteY3" fmla="*/ 87002 h 549530"/>
              <a:gd name="connsiteX4" fmla="*/ 522000 w 522000"/>
              <a:gd name="connsiteY4" fmla="*/ 462528 h 549530"/>
              <a:gd name="connsiteX5" fmla="*/ 434998 w 522000"/>
              <a:gd name="connsiteY5" fmla="*/ 549530 h 549530"/>
              <a:gd name="connsiteX6" fmla="*/ 87002 w 522000"/>
              <a:gd name="connsiteY6" fmla="*/ 549530 h 549530"/>
              <a:gd name="connsiteX7" fmla="*/ 0 w 522000"/>
              <a:gd name="connsiteY7" fmla="*/ 462528 h 549530"/>
              <a:gd name="connsiteX8" fmla="*/ 0 w 522000"/>
              <a:gd name="connsiteY8" fmla="*/ 87002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000" h="549530" fill="none" extrusionOk="0">
                <a:moveTo>
                  <a:pt x="0" y="87002"/>
                </a:moveTo>
                <a:cubicBezTo>
                  <a:pt x="3627" y="32505"/>
                  <a:pt x="38864" y="3581"/>
                  <a:pt x="87002" y="0"/>
                </a:cubicBezTo>
                <a:cubicBezTo>
                  <a:pt x="225759" y="-15697"/>
                  <a:pt x="361600" y="-12121"/>
                  <a:pt x="434998" y="0"/>
                </a:cubicBezTo>
                <a:cubicBezTo>
                  <a:pt x="489515" y="-2754"/>
                  <a:pt x="518779" y="40706"/>
                  <a:pt x="522000" y="87002"/>
                </a:cubicBezTo>
                <a:cubicBezTo>
                  <a:pt x="536199" y="253650"/>
                  <a:pt x="523323" y="311863"/>
                  <a:pt x="522000" y="462528"/>
                </a:cubicBezTo>
                <a:cubicBezTo>
                  <a:pt x="519454" y="508299"/>
                  <a:pt x="478514" y="544991"/>
                  <a:pt x="434998" y="549530"/>
                </a:cubicBezTo>
                <a:cubicBezTo>
                  <a:pt x="272106" y="545534"/>
                  <a:pt x="251726" y="566368"/>
                  <a:pt x="87002" y="549530"/>
                </a:cubicBezTo>
                <a:cubicBezTo>
                  <a:pt x="35878" y="551313"/>
                  <a:pt x="-8342" y="513546"/>
                  <a:pt x="0" y="462528"/>
                </a:cubicBezTo>
                <a:cubicBezTo>
                  <a:pt x="-4658" y="332770"/>
                  <a:pt x="-6340" y="185672"/>
                  <a:pt x="0" y="87002"/>
                </a:cubicBezTo>
                <a:close/>
              </a:path>
              <a:path w="522000" h="549530" stroke="0" extrusionOk="0">
                <a:moveTo>
                  <a:pt x="0" y="87002"/>
                </a:moveTo>
                <a:cubicBezTo>
                  <a:pt x="9048" y="41909"/>
                  <a:pt x="37914" y="-3468"/>
                  <a:pt x="87002" y="0"/>
                </a:cubicBezTo>
                <a:cubicBezTo>
                  <a:pt x="172244" y="1304"/>
                  <a:pt x="265684" y="-2461"/>
                  <a:pt x="434998" y="0"/>
                </a:cubicBezTo>
                <a:cubicBezTo>
                  <a:pt x="484709" y="-685"/>
                  <a:pt x="521035" y="41267"/>
                  <a:pt x="522000" y="87002"/>
                </a:cubicBezTo>
                <a:cubicBezTo>
                  <a:pt x="531519" y="260023"/>
                  <a:pt x="521569" y="316326"/>
                  <a:pt x="522000" y="462528"/>
                </a:cubicBezTo>
                <a:cubicBezTo>
                  <a:pt x="518607" y="504195"/>
                  <a:pt x="486276" y="555170"/>
                  <a:pt x="434998" y="549530"/>
                </a:cubicBezTo>
                <a:cubicBezTo>
                  <a:pt x="341495" y="542185"/>
                  <a:pt x="159572" y="534723"/>
                  <a:pt x="87002" y="549530"/>
                </a:cubicBezTo>
                <a:cubicBezTo>
                  <a:pt x="36829" y="552622"/>
                  <a:pt x="-10150" y="513934"/>
                  <a:pt x="0" y="462528"/>
                </a:cubicBezTo>
                <a:cubicBezTo>
                  <a:pt x="-5552" y="301277"/>
                  <a:pt x="1040" y="238373"/>
                  <a:pt x="0" y="87002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31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85710169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4CF4E4D3-5A94-48F3-953B-EF0A2C5C462D}"/>
              </a:ext>
            </a:extLst>
          </p:cNvPr>
          <p:cNvSpPr/>
          <p:nvPr/>
        </p:nvSpPr>
        <p:spPr>
          <a:xfrm>
            <a:off x="1496398" y="101600"/>
            <a:ext cx="522000" cy="549530"/>
          </a:xfrm>
          <a:custGeom>
            <a:avLst/>
            <a:gdLst>
              <a:gd name="connsiteX0" fmla="*/ 0 w 522000"/>
              <a:gd name="connsiteY0" fmla="*/ 87002 h 549530"/>
              <a:gd name="connsiteX1" fmla="*/ 87002 w 522000"/>
              <a:gd name="connsiteY1" fmla="*/ 0 h 549530"/>
              <a:gd name="connsiteX2" fmla="*/ 434998 w 522000"/>
              <a:gd name="connsiteY2" fmla="*/ 0 h 549530"/>
              <a:gd name="connsiteX3" fmla="*/ 522000 w 522000"/>
              <a:gd name="connsiteY3" fmla="*/ 87002 h 549530"/>
              <a:gd name="connsiteX4" fmla="*/ 522000 w 522000"/>
              <a:gd name="connsiteY4" fmla="*/ 462528 h 549530"/>
              <a:gd name="connsiteX5" fmla="*/ 434998 w 522000"/>
              <a:gd name="connsiteY5" fmla="*/ 549530 h 549530"/>
              <a:gd name="connsiteX6" fmla="*/ 87002 w 522000"/>
              <a:gd name="connsiteY6" fmla="*/ 549530 h 549530"/>
              <a:gd name="connsiteX7" fmla="*/ 0 w 522000"/>
              <a:gd name="connsiteY7" fmla="*/ 462528 h 549530"/>
              <a:gd name="connsiteX8" fmla="*/ 0 w 522000"/>
              <a:gd name="connsiteY8" fmla="*/ 87002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000" h="549530" fill="none" extrusionOk="0">
                <a:moveTo>
                  <a:pt x="0" y="87002"/>
                </a:moveTo>
                <a:cubicBezTo>
                  <a:pt x="1179" y="37713"/>
                  <a:pt x="35951" y="-2056"/>
                  <a:pt x="87002" y="0"/>
                </a:cubicBezTo>
                <a:cubicBezTo>
                  <a:pt x="201984" y="2666"/>
                  <a:pt x="340886" y="5787"/>
                  <a:pt x="434998" y="0"/>
                </a:cubicBezTo>
                <a:cubicBezTo>
                  <a:pt x="487618" y="7905"/>
                  <a:pt x="522028" y="40039"/>
                  <a:pt x="522000" y="87002"/>
                </a:cubicBezTo>
                <a:cubicBezTo>
                  <a:pt x="524005" y="260158"/>
                  <a:pt x="525206" y="278483"/>
                  <a:pt x="522000" y="462528"/>
                </a:cubicBezTo>
                <a:cubicBezTo>
                  <a:pt x="523184" y="499888"/>
                  <a:pt x="489381" y="542343"/>
                  <a:pt x="434998" y="549530"/>
                </a:cubicBezTo>
                <a:cubicBezTo>
                  <a:pt x="291735" y="538456"/>
                  <a:pt x="249748" y="562553"/>
                  <a:pt x="87002" y="549530"/>
                </a:cubicBezTo>
                <a:cubicBezTo>
                  <a:pt x="40093" y="539124"/>
                  <a:pt x="-3965" y="508984"/>
                  <a:pt x="0" y="462528"/>
                </a:cubicBezTo>
                <a:cubicBezTo>
                  <a:pt x="3387" y="312110"/>
                  <a:pt x="-2760" y="165085"/>
                  <a:pt x="0" y="87002"/>
                </a:cubicBezTo>
                <a:close/>
              </a:path>
              <a:path w="522000" h="549530" stroke="0" extrusionOk="0">
                <a:moveTo>
                  <a:pt x="0" y="87002"/>
                </a:moveTo>
                <a:cubicBezTo>
                  <a:pt x="10876" y="40741"/>
                  <a:pt x="40427" y="22"/>
                  <a:pt x="87002" y="0"/>
                </a:cubicBezTo>
                <a:cubicBezTo>
                  <a:pt x="174521" y="-4496"/>
                  <a:pt x="346813" y="-11473"/>
                  <a:pt x="434998" y="0"/>
                </a:cubicBezTo>
                <a:cubicBezTo>
                  <a:pt x="485332" y="2032"/>
                  <a:pt x="523236" y="38080"/>
                  <a:pt x="522000" y="87002"/>
                </a:cubicBezTo>
                <a:cubicBezTo>
                  <a:pt x="518848" y="245633"/>
                  <a:pt x="504593" y="284845"/>
                  <a:pt x="522000" y="462528"/>
                </a:cubicBezTo>
                <a:cubicBezTo>
                  <a:pt x="511417" y="507163"/>
                  <a:pt x="490970" y="543954"/>
                  <a:pt x="434998" y="549530"/>
                </a:cubicBezTo>
                <a:cubicBezTo>
                  <a:pt x="278728" y="543289"/>
                  <a:pt x="163808" y="545461"/>
                  <a:pt x="87002" y="549530"/>
                </a:cubicBezTo>
                <a:cubicBezTo>
                  <a:pt x="38472" y="552043"/>
                  <a:pt x="-5911" y="507047"/>
                  <a:pt x="0" y="462528"/>
                </a:cubicBezTo>
                <a:cubicBezTo>
                  <a:pt x="13274" y="331591"/>
                  <a:pt x="-6292" y="234968"/>
                  <a:pt x="0" y="87002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31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88152346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FCB5822B-A050-4CE5-80D1-174492A79EED}"/>
              </a:ext>
            </a:extLst>
          </p:cNvPr>
          <p:cNvSpPr/>
          <p:nvPr/>
        </p:nvSpPr>
        <p:spPr>
          <a:xfrm>
            <a:off x="2152887" y="101600"/>
            <a:ext cx="522000" cy="549530"/>
          </a:xfrm>
          <a:custGeom>
            <a:avLst/>
            <a:gdLst>
              <a:gd name="connsiteX0" fmla="*/ 0 w 522000"/>
              <a:gd name="connsiteY0" fmla="*/ 87002 h 549530"/>
              <a:gd name="connsiteX1" fmla="*/ 87002 w 522000"/>
              <a:gd name="connsiteY1" fmla="*/ 0 h 549530"/>
              <a:gd name="connsiteX2" fmla="*/ 434998 w 522000"/>
              <a:gd name="connsiteY2" fmla="*/ 0 h 549530"/>
              <a:gd name="connsiteX3" fmla="*/ 522000 w 522000"/>
              <a:gd name="connsiteY3" fmla="*/ 87002 h 549530"/>
              <a:gd name="connsiteX4" fmla="*/ 522000 w 522000"/>
              <a:gd name="connsiteY4" fmla="*/ 462528 h 549530"/>
              <a:gd name="connsiteX5" fmla="*/ 434998 w 522000"/>
              <a:gd name="connsiteY5" fmla="*/ 549530 h 549530"/>
              <a:gd name="connsiteX6" fmla="*/ 87002 w 522000"/>
              <a:gd name="connsiteY6" fmla="*/ 549530 h 549530"/>
              <a:gd name="connsiteX7" fmla="*/ 0 w 522000"/>
              <a:gd name="connsiteY7" fmla="*/ 462528 h 549530"/>
              <a:gd name="connsiteX8" fmla="*/ 0 w 522000"/>
              <a:gd name="connsiteY8" fmla="*/ 87002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000" h="549530" fill="none" extrusionOk="0">
                <a:moveTo>
                  <a:pt x="0" y="87002"/>
                </a:moveTo>
                <a:cubicBezTo>
                  <a:pt x="-1616" y="38539"/>
                  <a:pt x="38486" y="-4614"/>
                  <a:pt x="87002" y="0"/>
                </a:cubicBezTo>
                <a:cubicBezTo>
                  <a:pt x="235519" y="11444"/>
                  <a:pt x="272464" y="14314"/>
                  <a:pt x="434998" y="0"/>
                </a:cubicBezTo>
                <a:cubicBezTo>
                  <a:pt x="482123" y="1605"/>
                  <a:pt x="523417" y="40705"/>
                  <a:pt x="522000" y="87002"/>
                </a:cubicBezTo>
                <a:cubicBezTo>
                  <a:pt x="535860" y="169640"/>
                  <a:pt x="514900" y="347509"/>
                  <a:pt x="522000" y="462528"/>
                </a:cubicBezTo>
                <a:cubicBezTo>
                  <a:pt x="513488" y="504189"/>
                  <a:pt x="487013" y="552921"/>
                  <a:pt x="434998" y="549530"/>
                </a:cubicBezTo>
                <a:cubicBezTo>
                  <a:pt x="301011" y="546589"/>
                  <a:pt x="219353" y="561682"/>
                  <a:pt x="87002" y="549530"/>
                </a:cubicBezTo>
                <a:cubicBezTo>
                  <a:pt x="40338" y="558123"/>
                  <a:pt x="-791" y="512442"/>
                  <a:pt x="0" y="462528"/>
                </a:cubicBezTo>
                <a:cubicBezTo>
                  <a:pt x="3297" y="339018"/>
                  <a:pt x="1195" y="259278"/>
                  <a:pt x="0" y="87002"/>
                </a:cubicBezTo>
                <a:close/>
              </a:path>
              <a:path w="522000" h="549530" stroke="0" extrusionOk="0">
                <a:moveTo>
                  <a:pt x="0" y="87002"/>
                </a:moveTo>
                <a:cubicBezTo>
                  <a:pt x="6464" y="37224"/>
                  <a:pt x="45097" y="893"/>
                  <a:pt x="87002" y="0"/>
                </a:cubicBezTo>
                <a:cubicBezTo>
                  <a:pt x="213224" y="-14924"/>
                  <a:pt x="356233" y="-13853"/>
                  <a:pt x="434998" y="0"/>
                </a:cubicBezTo>
                <a:cubicBezTo>
                  <a:pt x="478073" y="-1467"/>
                  <a:pt x="513277" y="42892"/>
                  <a:pt x="522000" y="87002"/>
                </a:cubicBezTo>
                <a:cubicBezTo>
                  <a:pt x="530966" y="218660"/>
                  <a:pt x="537361" y="293804"/>
                  <a:pt x="522000" y="462528"/>
                </a:cubicBezTo>
                <a:cubicBezTo>
                  <a:pt x="523974" y="503148"/>
                  <a:pt x="483140" y="541110"/>
                  <a:pt x="434998" y="549530"/>
                </a:cubicBezTo>
                <a:cubicBezTo>
                  <a:pt x="349536" y="549754"/>
                  <a:pt x="202974" y="538788"/>
                  <a:pt x="87002" y="549530"/>
                </a:cubicBezTo>
                <a:cubicBezTo>
                  <a:pt x="46310" y="544676"/>
                  <a:pt x="-1678" y="517398"/>
                  <a:pt x="0" y="462528"/>
                </a:cubicBezTo>
                <a:cubicBezTo>
                  <a:pt x="15944" y="334551"/>
                  <a:pt x="6773" y="267644"/>
                  <a:pt x="0" y="87002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31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767182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849C9148-28C5-47C5-8A94-99A3AF299A33}"/>
              </a:ext>
            </a:extLst>
          </p:cNvPr>
          <p:cNvSpPr/>
          <p:nvPr/>
        </p:nvSpPr>
        <p:spPr>
          <a:xfrm>
            <a:off x="2839303" y="101600"/>
            <a:ext cx="522000" cy="549530"/>
          </a:xfrm>
          <a:custGeom>
            <a:avLst/>
            <a:gdLst>
              <a:gd name="connsiteX0" fmla="*/ 0 w 522000"/>
              <a:gd name="connsiteY0" fmla="*/ 87002 h 549530"/>
              <a:gd name="connsiteX1" fmla="*/ 87002 w 522000"/>
              <a:gd name="connsiteY1" fmla="*/ 0 h 549530"/>
              <a:gd name="connsiteX2" fmla="*/ 434998 w 522000"/>
              <a:gd name="connsiteY2" fmla="*/ 0 h 549530"/>
              <a:gd name="connsiteX3" fmla="*/ 522000 w 522000"/>
              <a:gd name="connsiteY3" fmla="*/ 87002 h 549530"/>
              <a:gd name="connsiteX4" fmla="*/ 522000 w 522000"/>
              <a:gd name="connsiteY4" fmla="*/ 462528 h 549530"/>
              <a:gd name="connsiteX5" fmla="*/ 434998 w 522000"/>
              <a:gd name="connsiteY5" fmla="*/ 549530 h 549530"/>
              <a:gd name="connsiteX6" fmla="*/ 87002 w 522000"/>
              <a:gd name="connsiteY6" fmla="*/ 549530 h 549530"/>
              <a:gd name="connsiteX7" fmla="*/ 0 w 522000"/>
              <a:gd name="connsiteY7" fmla="*/ 462528 h 549530"/>
              <a:gd name="connsiteX8" fmla="*/ 0 w 522000"/>
              <a:gd name="connsiteY8" fmla="*/ 87002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000" h="549530" fill="none" extrusionOk="0">
                <a:moveTo>
                  <a:pt x="0" y="87002"/>
                </a:moveTo>
                <a:cubicBezTo>
                  <a:pt x="4989" y="32854"/>
                  <a:pt x="41845" y="-4629"/>
                  <a:pt x="87002" y="0"/>
                </a:cubicBezTo>
                <a:cubicBezTo>
                  <a:pt x="199917" y="-16500"/>
                  <a:pt x="287307" y="-7396"/>
                  <a:pt x="434998" y="0"/>
                </a:cubicBezTo>
                <a:cubicBezTo>
                  <a:pt x="473873" y="-6004"/>
                  <a:pt x="526080" y="33694"/>
                  <a:pt x="522000" y="87002"/>
                </a:cubicBezTo>
                <a:cubicBezTo>
                  <a:pt x="511433" y="185975"/>
                  <a:pt x="523148" y="379980"/>
                  <a:pt x="522000" y="462528"/>
                </a:cubicBezTo>
                <a:cubicBezTo>
                  <a:pt x="528678" y="510027"/>
                  <a:pt x="490276" y="555377"/>
                  <a:pt x="434998" y="549530"/>
                </a:cubicBezTo>
                <a:cubicBezTo>
                  <a:pt x="312173" y="532277"/>
                  <a:pt x="188529" y="533350"/>
                  <a:pt x="87002" y="549530"/>
                </a:cubicBezTo>
                <a:cubicBezTo>
                  <a:pt x="39017" y="553550"/>
                  <a:pt x="1781" y="510621"/>
                  <a:pt x="0" y="462528"/>
                </a:cubicBezTo>
                <a:cubicBezTo>
                  <a:pt x="-12848" y="315154"/>
                  <a:pt x="13640" y="231522"/>
                  <a:pt x="0" y="87002"/>
                </a:cubicBezTo>
                <a:close/>
              </a:path>
              <a:path w="522000" h="549530" stroke="0" extrusionOk="0">
                <a:moveTo>
                  <a:pt x="0" y="87002"/>
                </a:moveTo>
                <a:cubicBezTo>
                  <a:pt x="-5157" y="31272"/>
                  <a:pt x="40966" y="-4979"/>
                  <a:pt x="87002" y="0"/>
                </a:cubicBezTo>
                <a:cubicBezTo>
                  <a:pt x="169075" y="-3416"/>
                  <a:pt x="314343" y="13866"/>
                  <a:pt x="434998" y="0"/>
                </a:cubicBezTo>
                <a:cubicBezTo>
                  <a:pt x="481596" y="-3650"/>
                  <a:pt x="526031" y="40181"/>
                  <a:pt x="522000" y="87002"/>
                </a:cubicBezTo>
                <a:cubicBezTo>
                  <a:pt x="526662" y="216454"/>
                  <a:pt x="530170" y="305177"/>
                  <a:pt x="522000" y="462528"/>
                </a:cubicBezTo>
                <a:cubicBezTo>
                  <a:pt x="527706" y="516126"/>
                  <a:pt x="481357" y="548708"/>
                  <a:pt x="434998" y="549530"/>
                </a:cubicBezTo>
                <a:cubicBezTo>
                  <a:pt x="283665" y="536685"/>
                  <a:pt x="158665" y="555822"/>
                  <a:pt x="87002" y="549530"/>
                </a:cubicBezTo>
                <a:cubicBezTo>
                  <a:pt x="39776" y="555928"/>
                  <a:pt x="82" y="517187"/>
                  <a:pt x="0" y="462528"/>
                </a:cubicBezTo>
                <a:cubicBezTo>
                  <a:pt x="-17205" y="338701"/>
                  <a:pt x="15246" y="185110"/>
                  <a:pt x="0" y="87002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31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43733906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11A362AD-23D0-4FEA-9711-3E4349C642F4}"/>
              </a:ext>
            </a:extLst>
          </p:cNvPr>
          <p:cNvSpPr/>
          <p:nvPr/>
        </p:nvSpPr>
        <p:spPr>
          <a:xfrm>
            <a:off x="3514552" y="101600"/>
            <a:ext cx="522000" cy="549530"/>
          </a:xfrm>
          <a:custGeom>
            <a:avLst/>
            <a:gdLst>
              <a:gd name="connsiteX0" fmla="*/ 0 w 522000"/>
              <a:gd name="connsiteY0" fmla="*/ 87002 h 549530"/>
              <a:gd name="connsiteX1" fmla="*/ 87002 w 522000"/>
              <a:gd name="connsiteY1" fmla="*/ 0 h 549530"/>
              <a:gd name="connsiteX2" fmla="*/ 434998 w 522000"/>
              <a:gd name="connsiteY2" fmla="*/ 0 h 549530"/>
              <a:gd name="connsiteX3" fmla="*/ 522000 w 522000"/>
              <a:gd name="connsiteY3" fmla="*/ 87002 h 549530"/>
              <a:gd name="connsiteX4" fmla="*/ 522000 w 522000"/>
              <a:gd name="connsiteY4" fmla="*/ 462528 h 549530"/>
              <a:gd name="connsiteX5" fmla="*/ 434998 w 522000"/>
              <a:gd name="connsiteY5" fmla="*/ 549530 h 549530"/>
              <a:gd name="connsiteX6" fmla="*/ 87002 w 522000"/>
              <a:gd name="connsiteY6" fmla="*/ 549530 h 549530"/>
              <a:gd name="connsiteX7" fmla="*/ 0 w 522000"/>
              <a:gd name="connsiteY7" fmla="*/ 462528 h 549530"/>
              <a:gd name="connsiteX8" fmla="*/ 0 w 522000"/>
              <a:gd name="connsiteY8" fmla="*/ 87002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000" h="549530" fill="none" extrusionOk="0">
                <a:moveTo>
                  <a:pt x="0" y="87002"/>
                </a:moveTo>
                <a:cubicBezTo>
                  <a:pt x="6482" y="39836"/>
                  <a:pt x="35243" y="8954"/>
                  <a:pt x="87002" y="0"/>
                </a:cubicBezTo>
                <a:cubicBezTo>
                  <a:pt x="229247" y="-17183"/>
                  <a:pt x="295733" y="-6262"/>
                  <a:pt x="434998" y="0"/>
                </a:cubicBezTo>
                <a:cubicBezTo>
                  <a:pt x="490562" y="-7644"/>
                  <a:pt x="528554" y="31116"/>
                  <a:pt x="522000" y="87002"/>
                </a:cubicBezTo>
                <a:cubicBezTo>
                  <a:pt x="526754" y="198384"/>
                  <a:pt x="506618" y="350396"/>
                  <a:pt x="522000" y="462528"/>
                </a:cubicBezTo>
                <a:cubicBezTo>
                  <a:pt x="519942" y="507704"/>
                  <a:pt x="480536" y="554108"/>
                  <a:pt x="434998" y="549530"/>
                </a:cubicBezTo>
                <a:cubicBezTo>
                  <a:pt x="299742" y="558122"/>
                  <a:pt x="238996" y="546712"/>
                  <a:pt x="87002" y="549530"/>
                </a:cubicBezTo>
                <a:cubicBezTo>
                  <a:pt x="41372" y="545687"/>
                  <a:pt x="2028" y="518132"/>
                  <a:pt x="0" y="462528"/>
                </a:cubicBezTo>
                <a:cubicBezTo>
                  <a:pt x="-7544" y="324955"/>
                  <a:pt x="12367" y="268736"/>
                  <a:pt x="0" y="87002"/>
                </a:cubicBezTo>
                <a:close/>
              </a:path>
              <a:path w="522000" h="549530" stroke="0" extrusionOk="0">
                <a:moveTo>
                  <a:pt x="0" y="87002"/>
                </a:moveTo>
                <a:cubicBezTo>
                  <a:pt x="1166" y="43223"/>
                  <a:pt x="37266" y="10829"/>
                  <a:pt x="87002" y="0"/>
                </a:cubicBezTo>
                <a:cubicBezTo>
                  <a:pt x="193269" y="5506"/>
                  <a:pt x="321824" y="-4557"/>
                  <a:pt x="434998" y="0"/>
                </a:cubicBezTo>
                <a:cubicBezTo>
                  <a:pt x="473912" y="379"/>
                  <a:pt x="523484" y="37947"/>
                  <a:pt x="522000" y="87002"/>
                </a:cubicBezTo>
                <a:cubicBezTo>
                  <a:pt x="520816" y="215956"/>
                  <a:pt x="533711" y="315746"/>
                  <a:pt x="522000" y="462528"/>
                </a:cubicBezTo>
                <a:cubicBezTo>
                  <a:pt x="519646" y="505837"/>
                  <a:pt x="480822" y="541446"/>
                  <a:pt x="434998" y="549530"/>
                </a:cubicBezTo>
                <a:cubicBezTo>
                  <a:pt x="309153" y="543615"/>
                  <a:pt x="193840" y="548907"/>
                  <a:pt x="87002" y="549530"/>
                </a:cubicBezTo>
                <a:cubicBezTo>
                  <a:pt x="31669" y="542413"/>
                  <a:pt x="1516" y="509226"/>
                  <a:pt x="0" y="462528"/>
                </a:cubicBezTo>
                <a:cubicBezTo>
                  <a:pt x="13808" y="384326"/>
                  <a:pt x="-2816" y="229213"/>
                  <a:pt x="0" y="87002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127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38855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FB07407F-3852-4624-A214-3EE2497FEECE}"/>
              </a:ext>
            </a:extLst>
          </p:cNvPr>
          <p:cNvSpPr/>
          <p:nvPr/>
        </p:nvSpPr>
        <p:spPr>
          <a:xfrm>
            <a:off x="4172004" y="101600"/>
            <a:ext cx="522000" cy="549530"/>
          </a:xfrm>
          <a:custGeom>
            <a:avLst/>
            <a:gdLst>
              <a:gd name="connsiteX0" fmla="*/ 0 w 522000"/>
              <a:gd name="connsiteY0" fmla="*/ 87002 h 549530"/>
              <a:gd name="connsiteX1" fmla="*/ 87002 w 522000"/>
              <a:gd name="connsiteY1" fmla="*/ 0 h 549530"/>
              <a:gd name="connsiteX2" fmla="*/ 434998 w 522000"/>
              <a:gd name="connsiteY2" fmla="*/ 0 h 549530"/>
              <a:gd name="connsiteX3" fmla="*/ 522000 w 522000"/>
              <a:gd name="connsiteY3" fmla="*/ 87002 h 549530"/>
              <a:gd name="connsiteX4" fmla="*/ 522000 w 522000"/>
              <a:gd name="connsiteY4" fmla="*/ 462528 h 549530"/>
              <a:gd name="connsiteX5" fmla="*/ 434998 w 522000"/>
              <a:gd name="connsiteY5" fmla="*/ 549530 h 549530"/>
              <a:gd name="connsiteX6" fmla="*/ 87002 w 522000"/>
              <a:gd name="connsiteY6" fmla="*/ 549530 h 549530"/>
              <a:gd name="connsiteX7" fmla="*/ 0 w 522000"/>
              <a:gd name="connsiteY7" fmla="*/ 462528 h 549530"/>
              <a:gd name="connsiteX8" fmla="*/ 0 w 522000"/>
              <a:gd name="connsiteY8" fmla="*/ 87002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2000" h="549530" fill="none" extrusionOk="0">
                <a:moveTo>
                  <a:pt x="0" y="87002"/>
                </a:moveTo>
                <a:cubicBezTo>
                  <a:pt x="-4967" y="39900"/>
                  <a:pt x="36324" y="-5234"/>
                  <a:pt x="87002" y="0"/>
                </a:cubicBezTo>
                <a:cubicBezTo>
                  <a:pt x="192778" y="1713"/>
                  <a:pt x="291194" y="-10324"/>
                  <a:pt x="434998" y="0"/>
                </a:cubicBezTo>
                <a:cubicBezTo>
                  <a:pt x="490299" y="3289"/>
                  <a:pt x="520058" y="30523"/>
                  <a:pt x="522000" y="87002"/>
                </a:cubicBezTo>
                <a:cubicBezTo>
                  <a:pt x="535140" y="255995"/>
                  <a:pt x="538687" y="277640"/>
                  <a:pt x="522000" y="462528"/>
                </a:cubicBezTo>
                <a:cubicBezTo>
                  <a:pt x="523096" y="512338"/>
                  <a:pt x="481104" y="543568"/>
                  <a:pt x="434998" y="549530"/>
                </a:cubicBezTo>
                <a:cubicBezTo>
                  <a:pt x="336615" y="561988"/>
                  <a:pt x="182221" y="543539"/>
                  <a:pt x="87002" y="549530"/>
                </a:cubicBezTo>
                <a:cubicBezTo>
                  <a:pt x="40761" y="553943"/>
                  <a:pt x="-353" y="505613"/>
                  <a:pt x="0" y="462528"/>
                </a:cubicBezTo>
                <a:cubicBezTo>
                  <a:pt x="-18282" y="346947"/>
                  <a:pt x="11176" y="253656"/>
                  <a:pt x="0" y="87002"/>
                </a:cubicBezTo>
                <a:close/>
              </a:path>
              <a:path w="522000" h="549530" stroke="0" extrusionOk="0">
                <a:moveTo>
                  <a:pt x="0" y="87002"/>
                </a:moveTo>
                <a:cubicBezTo>
                  <a:pt x="-4309" y="41209"/>
                  <a:pt x="42116" y="9081"/>
                  <a:pt x="87002" y="0"/>
                </a:cubicBezTo>
                <a:cubicBezTo>
                  <a:pt x="243442" y="584"/>
                  <a:pt x="357433" y="-14736"/>
                  <a:pt x="434998" y="0"/>
                </a:cubicBezTo>
                <a:cubicBezTo>
                  <a:pt x="488540" y="-2481"/>
                  <a:pt x="522938" y="43685"/>
                  <a:pt x="522000" y="87002"/>
                </a:cubicBezTo>
                <a:cubicBezTo>
                  <a:pt x="527386" y="256240"/>
                  <a:pt x="537573" y="382288"/>
                  <a:pt x="522000" y="462528"/>
                </a:cubicBezTo>
                <a:cubicBezTo>
                  <a:pt x="519453" y="513461"/>
                  <a:pt x="476121" y="558273"/>
                  <a:pt x="434998" y="549530"/>
                </a:cubicBezTo>
                <a:cubicBezTo>
                  <a:pt x="331058" y="556014"/>
                  <a:pt x="169542" y="532409"/>
                  <a:pt x="87002" y="549530"/>
                </a:cubicBezTo>
                <a:cubicBezTo>
                  <a:pt x="46230" y="554072"/>
                  <a:pt x="-7111" y="508020"/>
                  <a:pt x="0" y="462528"/>
                </a:cubicBezTo>
                <a:cubicBezTo>
                  <a:pt x="848" y="276484"/>
                  <a:pt x="7936" y="244211"/>
                  <a:pt x="0" y="87002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127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5084993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0AE9F0E1-07F7-45C6-8F5A-8EC0CFA0A139}"/>
              </a:ext>
            </a:extLst>
          </p:cNvPr>
          <p:cNvSpPr/>
          <p:nvPr/>
        </p:nvSpPr>
        <p:spPr>
          <a:xfrm>
            <a:off x="4852499" y="101600"/>
            <a:ext cx="521849" cy="549530"/>
          </a:xfrm>
          <a:custGeom>
            <a:avLst/>
            <a:gdLst>
              <a:gd name="connsiteX0" fmla="*/ 0 w 521849"/>
              <a:gd name="connsiteY0" fmla="*/ 86977 h 549530"/>
              <a:gd name="connsiteX1" fmla="*/ 86977 w 521849"/>
              <a:gd name="connsiteY1" fmla="*/ 0 h 549530"/>
              <a:gd name="connsiteX2" fmla="*/ 434872 w 521849"/>
              <a:gd name="connsiteY2" fmla="*/ 0 h 549530"/>
              <a:gd name="connsiteX3" fmla="*/ 521849 w 521849"/>
              <a:gd name="connsiteY3" fmla="*/ 86977 h 549530"/>
              <a:gd name="connsiteX4" fmla="*/ 521849 w 521849"/>
              <a:gd name="connsiteY4" fmla="*/ 462553 h 549530"/>
              <a:gd name="connsiteX5" fmla="*/ 434872 w 521849"/>
              <a:gd name="connsiteY5" fmla="*/ 549530 h 549530"/>
              <a:gd name="connsiteX6" fmla="*/ 86977 w 521849"/>
              <a:gd name="connsiteY6" fmla="*/ 549530 h 549530"/>
              <a:gd name="connsiteX7" fmla="*/ 0 w 521849"/>
              <a:gd name="connsiteY7" fmla="*/ 462553 h 549530"/>
              <a:gd name="connsiteX8" fmla="*/ 0 w 521849"/>
              <a:gd name="connsiteY8" fmla="*/ 86977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849" h="549530" fill="none" extrusionOk="0">
                <a:moveTo>
                  <a:pt x="0" y="86977"/>
                </a:moveTo>
                <a:cubicBezTo>
                  <a:pt x="2959" y="43345"/>
                  <a:pt x="39407" y="4822"/>
                  <a:pt x="86977" y="0"/>
                </a:cubicBezTo>
                <a:cubicBezTo>
                  <a:pt x="210539" y="-17336"/>
                  <a:pt x="282416" y="-2289"/>
                  <a:pt x="434872" y="0"/>
                </a:cubicBezTo>
                <a:cubicBezTo>
                  <a:pt x="487402" y="-5579"/>
                  <a:pt x="514969" y="36281"/>
                  <a:pt x="521849" y="86977"/>
                </a:cubicBezTo>
                <a:cubicBezTo>
                  <a:pt x="513613" y="219021"/>
                  <a:pt x="509406" y="335033"/>
                  <a:pt x="521849" y="462553"/>
                </a:cubicBezTo>
                <a:cubicBezTo>
                  <a:pt x="518230" y="503212"/>
                  <a:pt x="483121" y="546642"/>
                  <a:pt x="434872" y="549530"/>
                </a:cubicBezTo>
                <a:cubicBezTo>
                  <a:pt x="354693" y="539127"/>
                  <a:pt x="236663" y="539109"/>
                  <a:pt x="86977" y="549530"/>
                </a:cubicBezTo>
                <a:cubicBezTo>
                  <a:pt x="31207" y="549848"/>
                  <a:pt x="3845" y="503658"/>
                  <a:pt x="0" y="462553"/>
                </a:cubicBezTo>
                <a:cubicBezTo>
                  <a:pt x="15100" y="332633"/>
                  <a:pt x="-1301" y="184135"/>
                  <a:pt x="0" y="86977"/>
                </a:cubicBezTo>
                <a:close/>
              </a:path>
              <a:path w="521849" h="549530" stroke="0" extrusionOk="0">
                <a:moveTo>
                  <a:pt x="0" y="86977"/>
                </a:moveTo>
                <a:cubicBezTo>
                  <a:pt x="-7988" y="34014"/>
                  <a:pt x="29550" y="3525"/>
                  <a:pt x="86977" y="0"/>
                </a:cubicBezTo>
                <a:cubicBezTo>
                  <a:pt x="213639" y="3411"/>
                  <a:pt x="261616" y="-12615"/>
                  <a:pt x="434872" y="0"/>
                </a:cubicBezTo>
                <a:cubicBezTo>
                  <a:pt x="476069" y="-5202"/>
                  <a:pt x="519790" y="43168"/>
                  <a:pt x="521849" y="86977"/>
                </a:cubicBezTo>
                <a:cubicBezTo>
                  <a:pt x="504482" y="185151"/>
                  <a:pt x="526966" y="291308"/>
                  <a:pt x="521849" y="462553"/>
                </a:cubicBezTo>
                <a:cubicBezTo>
                  <a:pt x="522493" y="509264"/>
                  <a:pt x="477225" y="548660"/>
                  <a:pt x="434872" y="549530"/>
                </a:cubicBezTo>
                <a:cubicBezTo>
                  <a:pt x="303834" y="561500"/>
                  <a:pt x="242605" y="535774"/>
                  <a:pt x="86977" y="549530"/>
                </a:cubicBezTo>
                <a:cubicBezTo>
                  <a:pt x="33323" y="558823"/>
                  <a:pt x="-4622" y="505229"/>
                  <a:pt x="0" y="462553"/>
                </a:cubicBezTo>
                <a:cubicBezTo>
                  <a:pt x="10106" y="348550"/>
                  <a:pt x="10870" y="162128"/>
                  <a:pt x="0" y="86977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127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D2BC762E-8A21-4CAF-BF5B-AC3DDAE405FD}"/>
              </a:ext>
            </a:extLst>
          </p:cNvPr>
          <p:cNvSpPr/>
          <p:nvPr/>
        </p:nvSpPr>
        <p:spPr>
          <a:xfrm>
            <a:off x="5527748" y="101600"/>
            <a:ext cx="521849" cy="549530"/>
          </a:xfrm>
          <a:custGeom>
            <a:avLst/>
            <a:gdLst>
              <a:gd name="connsiteX0" fmla="*/ 0 w 521849"/>
              <a:gd name="connsiteY0" fmla="*/ 86977 h 549530"/>
              <a:gd name="connsiteX1" fmla="*/ 86977 w 521849"/>
              <a:gd name="connsiteY1" fmla="*/ 0 h 549530"/>
              <a:gd name="connsiteX2" fmla="*/ 434872 w 521849"/>
              <a:gd name="connsiteY2" fmla="*/ 0 h 549530"/>
              <a:gd name="connsiteX3" fmla="*/ 521849 w 521849"/>
              <a:gd name="connsiteY3" fmla="*/ 86977 h 549530"/>
              <a:gd name="connsiteX4" fmla="*/ 521849 w 521849"/>
              <a:gd name="connsiteY4" fmla="*/ 462553 h 549530"/>
              <a:gd name="connsiteX5" fmla="*/ 434872 w 521849"/>
              <a:gd name="connsiteY5" fmla="*/ 549530 h 549530"/>
              <a:gd name="connsiteX6" fmla="*/ 86977 w 521849"/>
              <a:gd name="connsiteY6" fmla="*/ 549530 h 549530"/>
              <a:gd name="connsiteX7" fmla="*/ 0 w 521849"/>
              <a:gd name="connsiteY7" fmla="*/ 462553 h 549530"/>
              <a:gd name="connsiteX8" fmla="*/ 0 w 521849"/>
              <a:gd name="connsiteY8" fmla="*/ 86977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849" h="549530" fill="none" extrusionOk="0">
                <a:moveTo>
                  <a:pt x="0" y="86977"/>
                </a:moveTo>
                <a:cubicBezTo>
                  <a:pt x="2959" y="43345"/>
                  <a:pt x="39407" y="4822"/>
                  <a:pt x="86977" y="0"/>
                </a:cubicBezTo>
                <a:cubicBezTo>
                  <a:pt x="210539" y="-17336"/>
                  <a:pt x="282416" y="-2289"/>
                  <a:pt x="434872" y="0"/>
                </a:cubicBezTo>
                <a:cubicBezTo>
                  <a:pt x="487402" y="-5579"/>
                  <a:pt x="514969" y="36281"/>
                  <a:pt x="521849" y="86977"/>
                </a:cubicBezTo>
                <a:cubicBezTo>
                  <a:pt x="513613" y="219021"/>
                  <a:pt x="509406" y="335033"/>
                  <a:pt x="521849" y="462553"/>
                </a:cubicBezTo>
                <a:cubicBezTo>
                  <a:pt x="518230" y="503212"/>
                  <a:pt x="483121" y="546642"/>
                  <a:pt x="434872" y="549530"/>
                </a:cubicBezTo>
                <a:cubicBezTo>
                  <a:pt x="354693" y="539127"/>
                  <a:pt x="236663" y="539109"/>
                  <a:pt x="86977" y="549530"/>
                </a:cubicBezTo>
                <a:cubicBezTo>
                  <a:pt x="31207" y="549848"/>
                  <a:pt x="3845" y="503658"/>
                  <a:pt x="0" y="462553"/>
                </a:cubicBezTo>
                <a:cubicBezTo>
                  <a:pt x="15100" y="332633"/>
                  <a:pt x="-1301" y="184135"/>
                  <a:pt x="0" y="86977"/>
                </a:cubicBezTo>
                <a:close/>
              </a:path>
              <a:path w="521849" h="549530" stroke="0" extrusionOk="0">
                <a:moveTo>
                  <a:pt x="0" y="86977"/>
                </a:moveTo>
                <a:cubicBezTo>
                  <a:pt x="-7988" y="34014"/>
                  <a:pt x="29550" y="3525"/>
                  <a:pt x="86977" y="0"/>
                </a:cubicBezTo>
                <a:cubicBezTo>
                  <a:pt x="213639" y="3411"/>
                  <a:pt x="261616" y="-12615"/>
                  <a:pt x="434872" y="0"/>
                </a:cubicBezTo>
                <a:cubicBezTo>
                  <a:pt x="476069" y="-5202"/>
                  <a:pt x="519790" y="43168"/>
                  <a:pt x="521849" y="86977"/>
                </a:cubicBezTo>
                <a:cubicBezTo>
                  <a:pt x="504482" y="185151"/>
                  <a:pt x="526966" y="291308"/>
                  <a:pt x="521849" y="462553"/>
                </a:cubicBezTo>
                <a:cubicBezTo>
                  <a:pt x="522493" y="509264"/>
                  <a:pt x="477225" y="548660"/>
                  <a:pt x="434872" y="549530"/>
                </a:cubicBezTo>
                <a:cubicBezTo>
                  <a:pt x="303834" y="561500"/>
                  <a:pt x="242605" y="535774"/>
                  <a:pt x="86977" y="549530"/>
                </a:cubicBezTo>
                <a:cubicBezTo>
                  <a:pt x="33323" y="558823"/>
                  <a:pt x="-4622" y="505229"/>
                  <a:pt x="0" y="462553"/>
                </a:cubicBezTo>
                <a:cubicBezTo>
                  <a:pt x="10106" y="348550"/>
                  <a:pt x="10870" y="162128"/>
                  <a:pt x="0" y="86977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127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8B953AA0-1A75-469A-A83B-AEEA402C17D1}"/>
              </a:ext>
            </a:extLst>
          </p:cNvPr>
          <p:cNvSpPr/>
          <p:nvPr/>
        </p:nvSpPr>
        <p:spPr>
          <a:xfrm>
            <a:off x="6199733" y="101600"/>
            <a:ext cx="521849" cy="549530"/>
          </a:xfrm>
          <a:custGeom>
            <a:avLst/>
            <a:gdLst>
              <a:gd name="connsiteX0" fmla="*/ 0 w 521849"/>
              <a:gd name="connsiteY0" fmla="*/ 86977 h 549530"/>
              <a:gd name="connsiteX1" fmla="*/ 86977 w 521849"/>
              <a:gd name="connsiteY1" fmla="*/ 0 h 549530"/>
              <a:gd name="connsiteX2" fmla="*/ 434872 w 521849"/>
              <a:gd name="connsiteY2" fmla="*/ 0 h 549530"/>
              <a:gd name="connsiteX3" fmla="*/ 521849 w 521849"/>
              <a:gd name="connsiteY3" fmla="*/ 86977 h 549530"/>
              <a:gd name="connsiteX4" fmla="*/ 521849 w 521849"/>
              <a:gd name="connsiteY4" fmla="*/ 462553 h 549530"/>
              <a:gd name="connsiteX5" fmla="*/ 434872 w 521849"/>
              <a:gd name="connsiteY5" fmla="*/ 549530 h 549530"/>
              <a:gd name="connsiteX6" fmla="*/ 86977 w 521849"/>
              <a:gd name="connsiteY6" fmla="*/ 549530 h 549530"/>
              <a:gd name="connsiteX7" fmla="*/ 0 w 521849"/>
              <a:gd name="connsiteY7" fmla="*/ 462553 h 549530"/>
              <a:gd name="connsiteX8" fmla="*/ 0 w 521849"/>
              <a:gd name="connsiteY8" fmla="*/ 86977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849" h="549530" fill="none" extrusionOk="0">
                <a:moveTo>
                  <a:pt x="0" y="86977"/>
                </a:moveTo>
                <a:cubicBezTo>
                  <a:pt x="2959" y="43345"/>
                  <a:pt x="39407" y="4822"/>
                  <a:pt x="86977" y="0"/>
                </a:cubicBezTo>
                <a:cubicBezTo>
                  <a:pt x="210539" y="-17336"/>
                  <a:pt x="282416" y="-2289"/>
                  <a:pt x="434872" y="0"/>
                </a:cubicBezTo>
                <a:cubicBezTo>
                  <a:pt x="487402" y="-5579"/>
                  <a:pt x="514969" y="36281"/>
                  <a:pt x="521849" y="86977"/>
                </a:cubicBezTo>
                <a:cubicBezTo>
                  <a:pt x="513613" y="219021"/>
                  <a:pt x="509406" y="335033"/>
                  <a:pt x="521849" y="462553"/>
                </a:cubicBezTo>
                <a:cubicBezTo>
                  <a:pt x="518230" y="503212"/>
                  <a:pt x="483121" y="546642"/>
                  <a:pt x="434872" y="549530"/>
                </a:cubicBezTo>
                <a:cubicBezTo>
                  <a:pt x="354693" y="539127"/>
                  <a:pt x="236663" y="539109"/>
                  <a:pt x="86977" y="549530"/>
                </a:cubicBezTo>
                <a:cubicBezTo>
                  <a:pt x="31207" y="549848"/>
                  <a:pt x="3845" y="503658"/>
                  <a:pt x="0" y="462553"/>
                </a:cubicBezTo>
                <a:cubicBezTo>
                  <a:pt x="15100" y="332633"/>
                  <a:pt x="-1301" y="184135"/>
                  <a:pt x="0" y="86977"/>
                </a:cubicBezTo>
                <a:close/>
              </a:path>
              <a:path w="521849" h="549530" stroke="0" extrusionOk="0">
                <a:moveTo>
                  <a:pt x="0" y="86977"/>
                </a:moveTo>
                <a:cubicBezTo>
                  <a:pt x="-7988" y="34014"/>
                  <a:pt x="29550" y="3525"/>
                  <a:pt x="86977" y="0"/>
                </a:cubicBezTo>
                <a:cubicBezTo>
                  <a:pt x="213639" y="3411"/>
                  <a:pt x="261616" y="-12615"/>
                  <a:pt x="434872" y="0"/>
                </a:cubicBezTo>
                <a:cubicBezTo>
                  <a:pt x="476069" y="-5202"/>
                  <a:pt x="519790" y="43168"/>
                  <a:pt x="521849" y="86977"/>
                </a:cubicBezTo>
                <a:cubicBezTo>
                  <a:pt x="504482" y="185151"/>
                  <a:pt x="526966" y="291308"/>
                  <a:pt x="521849" y="462553"/>
                </a:cubicBezTo>
                <a:cubicBezTo>
                  <a:pt x="522493" y="509264"/>
                  <a:pt x="477225" y="548660"/>
                  <a:pt x="434872" y="549530"/>
                </a:cubicBezTo>
                <a:cubicBezTo>
                  <a:pt x="303834" y="561500"/>
                  <a:pt x="242605" y="535774"/>
                  <a:pt x="86977" y="549530"/>
                </a:cubicBezTo>
                <a:cubicBezTo>
                  <a:pt x="33323" y="558823"/>
                  <a:pt x="-4622" y="505229"/>
                  <a:pt x="0" y="462553"/>
                </a:cubicBezTo>
                <a:cubicBezTo>
                  <a:pt x="10106" y="348550"/>
                  <a:pt x="10870" y="162128"/>
                  <a:pt x="0" y="86977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127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657D1367-4A8A-452A-BF11-B8E3AFA1D710}"/>
              </a:ext>
            </a:extLst>
          </p:cNvPr>
          <p:cNvSpPr/>
          <p:nvPr/>
        </p:nvSpPr>
        <p:spPr>
          <a:xfrm>
            <a:off x="6869874" y="101600"/>
            <a:ext cx="521849" cy="549530"/>
          </a:xfrm>
          <a:custGeom>
            <a:avLst/>
            <a:gdLst>
              <a:gd name="connsiteX0" fmla="*/ 0 w 521849"/>
              <a:gd name="connsiteY0" fmla="*/ 86977 h 549530"/>
              <a:gd name="connsiteX1" fmla="*/ 86977 w 521849"/>
              <a:gd name="connsiteY1" fmla="*/ 0 h 549530"/>
              <a:gd name="connsiteX2" fmla="*/ 434872 w 521849"/>
              <a:gd name="connsiteY2" fmla="*/ 0 h 549530"/>
              <a:gd name="connsiteX3" fmla="*/ 521849 w 521849"/>
              <a:gd name="connsiteY3" fmla="*/ 86977 h 549530"/>
              <a:gd name="connsiteX4" fmla="*/ 521849 w 521849"/>
              <a:gd name="connsiteY4" fmla="*/ 462553 h 549530"/>
              <a:gd name="connsiteX5" fmla="*/ 434872 w 521849"/>
              <a:gd name="connsiteY5" fmla="*/ 549530 h 549530"/>
              <a:gd name="connsiteX6" fmla="*/ 86977 w 521849"/>
              <a:gd name="connsiteY6" fmla="*/ 549530 h 549530"/>
              <a:gd name="connsiteX7" fmla="*/ 0 w 521849"/>
              <a:gd name="connsiteY7" fmla="*/ 462553 h 549530"/>
              <a:gd name="connsiteX8" fmla="*/ 0 w 521849"/>
              <a:gd name="connsiteY8" fmla="*/ 86977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849" h="549530" fill="none" extrusionOk="0">
                <a:moveTo>
                  <a:pt x="0" y="86977"/>
                </a:moveTo>
                <a:cubicBezTo>
                  <a:pt x="2959" y="43345"/>
                  <a:pt x="39407" y="4822"/>
                  <a:pt x="86977" y="0"/>
                </a:cubicBezTo>
                <a:cubicBezTo>
                  <a:pt x="210539" y="-17336"/>
                  <a:pt x="282416" y="-2289"/>
                  <a:pt x="434872" y="0"/>
                </a:cubicBezTo>
                <a:cubicBezTo>
                  <a:pt x="487402" y="-5579"/>
                  <a:pt x="514969" y="36281"/>
                  <a:pt x="521849" y="86977"/>
                </a:cubicBezTo>
                <a:cubicBezTo>
                  <a:pt x="513613" y="219021"/>
                  <a:pt x="509406" y="335033"/>
                  <a:pt x="521849" y="462553"/>
                </a:cubicBezTo>
                <a:cubicBezTo>
                  <a:pt x="518230" y="503212"/>
                  <a:pt x="483121" y="546642"/>
                  <a:pt x="434872" y="549530"/>
                </a:cubicBezTo>
                <a:cubicBezTo>
                  <a:pt x="354693" y="539127"/>
                  <a:pt x="236663" y="539109"/>
                  <a:pt x="86977" y="549530"/>
                </a:cubicBezTo>
                <a:cubicBezTo>
                  <a:pt x="31207" y="549848"/>
                  <a:pt x="3845" y="503658"/>
                  <a:pt x="0" y="462553"/>
                </a:cubicBezTo>
                <a:cubicBezTo>
                  <a:pt x="15100" y="332633"/>
                  <a:pt x="-1301" y="184135"/>
                  <a:pt x="0" y="86977"/>
                </a:cubicBezTo>
                <a:close/>
              </a:path>
              <a:path w="521849" h="549530" stroke="0" extrusionOk="0">
                <a:moveTo>
                  <a:pt x="0" y="86977"/>
                </a:moveTo>
                <a:cubicBezTo>
                  <a:pt x="-7988" y="34014"/>
                  <a:pt x="29550" y="3525"/>
                  <a:pt x="86977" y="0"/>
                </a:cubicBezTo>
                <a:cubicBezTo>
                  <a:pt x="213639" y="3411"/>
                  <a:pt x="261616" y="-12615"/>
                  <a:pt x="434872" y="0"/>
                </a:cubicBezTo>
                <a:cubicBezTo>
                  <a:pt x="476069" y="-5202"/>
                  <a:pt x="519790" y="43168"/>
                  <a:pt x="521849" y="86977"/>
                </a:cubicBezTo>
                <a:cubicBezTo>
                  <a:pt x="504482" y="185151"/>
                  <a:pt x="526966" y="291308"/>
                  <a:pt x="521849" y="462553"/>
                </a:cubicBezTo>
                <a:cubicBezTo>
                  <a:pt x="522493" y="509264"/>
                  <a:pt x="477225" y="548660"/>
                  <a:pt x="434872" y="549530"/>
                </a:cubicBezTo>
                <a:cubicBezTo>
                  <a:pt x="303834" y="561500"/>
                  <a:pt x="242605" y="535774"/>
                  <a:pt x="86977" y="549530"/>
                </a:cubicBezTo>
                <a:cubicBezTo>
                  <a:pt x="33323" y="558823"/>
                  <a:pt x="-4622" y="505229"/>
                  <a:pt x="0" y="462553"/>
                </a:cubicBezTo>
                <a:cubicBezTo>
                  <a:pt x="10106" y="348550"/>
                  <a:pt x="10870" y="162128"/>
                  <a:pt x="0" y="86977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127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28DD99AA-ABC8-470D-9671-6A353AD92FBD}"/>
              </a:ext>
            </a:extLst>
          </p:cNvPr>
          <p:cNvSpPr/>
          <p:nvPr/>
        </p:nvSpPr>
        <p:spPr>
          <a:xfrm>
            <a:off x="7563459" y="101600"/>
            <a:ext cx="521849" cy="549530"/>
          </a:xfrm>
          <a:custGeom>
            <a:avLst/>
            <a:gdLst>
              <a:gd name="connsiteX0" fmla="*/ 0 w 521849"/>
              <a:gd name="connsiteY0" fmla="*/ 86977 h 549530"/>
              <a:gd name="connsiteX1" fmla="*/ 86977 w 521849"/>
              <a:gd name="connsiteY1" fmla="*/ 0 h 549530"/>
              <a:gd name="connsiteX2" fmla="*/ 434872 w 521849"/>
              <a:gd name="connsiteY2" fmla="*/ 0 h 549530"/>
              <a:gd name="connsiteX3" fmla="*/ 521849 w 521849"/>
              <a:gd name="connsiteY3" fmla="*/ 86977 h 549530"/>
              <a:gd name="connsiteX4" fmla="*/ 521849 w 521849"/>
              <a:gd name="connsiteY4" fmla="*/ 462553 h 549530"/>
              <a:gd name="connsiteX5" fmla="*/ 434872 w 521849"/>
              <a:gd name="connsiteY5" fmla="*/ 549530 h 549530"/>
              <a:gd name="connsiteX6" fmla="*/ 86977 w 521849"/>
              <a:gd name="connsiteY6" fmla="*/ 549530 h 549530"/>
              <a:gd name="connsiteX7" fmla="*/ 0 w 521849"/>
              <a:gd name="connsiteY7" fmla="*/ 462553 h 549530"/>
              <a:gd name="connsiteX8" fmla="*/ 0 w 521849"/>
              <a:gd name="connsiteY8" fmla="*/ 86977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849" h="549530" fill="none" extrusionOk="0">
                <a:moveTo>
                  <a:pt x="0" y="86977"/>
                </a:moveTo>
                <a:cubicBezTo>
                  <a:pt x="2959" y="43345"/>
                  <a:pt x="39407" y="4822"/>
                  <a:pt x="86977" y="0"/>
                </a:cubicBezTo>
                <a:cubicBezTo>
                  <a:pt x="210539" y="-17336"/>
                  <a:pt x="282416" y="-2289"/>
                  <a:pt x="434872" y="0"/>
                </a:cubicBezTo>
                <a:cubicBezTo>
                  <a:pt x="487402" y="-5579"/>
                  <a:pt x="514969" y="36281"/>
                  <a:pt x="521849" y="86977"/>
                </a:cubicBezTo>
                <a:cubicBezTo>
                  <a:pt x="513613" y="219021"/>
                  <a:pt x="509406" y="335033"/>
                  <a:pt x="521849" y="462553"/>
                </a:cubicBezTo>
                <a:cubicBezTo>
                  <a:pt x="518230" y="503212"/>
                  <a:pt x="483121" y="546642"/>
                  <a:pt x="434872" y="549530"/>
                </a:cubicBezTo>
                <a:cubicBezTo>
                  <a:pt x="354693" y="539127"/>
                  <a:pt x="236663" y="539109"/>
                  <a:pt x="86977" y="549530"/>
                </a:cubicBezTo>
                <a:cubicBezTo>
                  <a:pt x="31207" y="549848"/>
                  <a:pt x="3845" y="503658"/>
                  <a:pt x="0" y="462553"/>
                </a:cubicBezTo>
                <a:cubicBezTo>
                  <a:pt x="15100" y="332633"/>
                  <a:pt x="-1301" y="184135"/>
                  <a:pt x="0" y="86977"/>
                </a:cubicBezTo>
                <a:close/>
              </a:path>
              <a:path w="521849" h="549530" stroke="0" extrusionOk="0">
                <a:moveTo>
                  <a:pt x="0" y="86977"/>
                </a:moveTo>
                <a:cubicBezTo>
                  <a:pt x="-7988" y="34014"/>
                  <a:pt x="29550" y="3525"/>
                  <a:pt x="86977" y="0"/>
                </a:cubicBezTo>
                <a:cubicBezTo>
                  <a:pt x="213639" y="3411"/>
                  <a:pt x="261616" y="-12615"/>
                  <a:pt x="434872" y="0"/>
                </a:cubicBezTo>
                <a:cubicBezTo>
                  <a:pt x="476069" y="-5202"/>
                  <a:pt x="519790" y="43168"/>
                  <a:pt x="521849" y="86977"/>
                </a:cubicBezTo>
                <a:cubicBezTo>
                  <a:pt x="504482" y="185151"/>
                  <a:pt x="526966" y="291308"/>
                  <a:pt x="521849" y="462553"/>
                </a:cubicBezTo>
                <a:cubicBezTo>
                  <a:pt x="522493" y="509264"/>
                  <a:pt x="477225" y="548660"/>
                  <a:pt x="434872" y="549530"/>
                </a:cubicBezTo>
                <a:cubicBezTo>
                  <a:pt x="303834" y="561500"/>
                  <a:pt x="242605" y="535774"/>
                  <a:pt x="86977" y="549530"/>
                </a:cubicBezTo>
                <a:cubicBezTo>
                  <a:pt x="33323" y="558823"/>
                  <a:pt x="-4622" y="505229"/>
                  <a:pt x="0" y="462553"/>
                </a:cubicBezTo>
                <a:cubicBezTo>
                  <a:pt x="10106" y="348550"/>
                  <a:pt x="10870" y="162128"/>
                  <a:pt x="0" y="86977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127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11874A11-988D-4A7D-9227-668BC2C12C5A}"/>
              </a:ext>
            </a:extLst>
          </p:cNvPr>
          <p:cNvSpPr/>
          <p:nvPr/>
        </p:nvSpPr>
        <p:spPr>
          <a:xfrm>
            <a:off x="8227824" y="101600"/>
            <a:ext cx="521849" cy="549530"/>
          </a:xfrm>
          <a:custGeom>
            <a:avLst/>
            <a:gdLst>
              <a:gd name="connsiteX0" fmla="*/ 0 w 521849"/>
              <a:gd name="connsiteY0" fmla="*/ 86977 h 549530"/>
              <a:gd name="connsiteX1" fmla="*/ 86977 w 521849"/>
              <a:gd name="connsiteY1" fmla="*/ 0 h 549530"/>
              <a:gd name="connsiteX2" fmla="*/ 434872 w 521849"/>
              <a:gd name="connsiteY2" fmla="*/ 0 h 549530"/>
              <a:gd name="connsiteX3" fmla="*/ 521849 w 521849"/>
              <a:gd name="connsiteY3" fmla="*/ 86977 h 549530"/>
              <a:gd name="connsiteX4" fmla="*/ 521849 w 521849"/>
              <a:gd name="connsiteY4" fmla="*/ 462553 h 549530"/>
              <a:gd name="connsiteX5" fmla="*/ 434872 w 521849"/>
              <a:gd name="connsiteY5" fmla="*/ 549530 h 549530"/>
              <a:gd name="connsiteX6" fmla="*/ 86977 w 521849"/>
              <a:gd name="connsiteY6" fmla="*/ 549530 h 549530"/>
              <a:gd name="connsiteX7" fmla="*/ 0 w 521849"/>
              <a:gd name="connsiteY7" fmla="*/ 462553 h 549530"/>
              <a:gd name="connsiteX8" fmla="*/ 0 w 521849"/>
              <a:gd name="connsiteY8" fmla="*/ 86977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849" h="549530" fill="none" extrusionOk="0">
                <a:moveTo>
                  <a:pt x="0" y="86977"/>
                </a:moveTo>
                <a:cubicBezTo>
                  <a:pt x="2959" y="43345"/>
                  <a:pt x="39407" y="4822"/>
                  <a:pt x="86977" y="0"/>
                </a:cubicBezTo>
                <a:cubicBezTo>
                  <a:pt x="210539" y="-17336"/>
                  <a:pt x="282416" y="-2289"/>
                  <a:pt x="434872" y="0"/>
                </a:cubicBezTo>
                <a:cubicBezTo>
                  <a:pt x="487402" y="-5579"/>
                  <a:pt x="514969" y="36281"/>
                  <a:pt x="521849" y="86977"/>
                </a:cubicBezTo>
                <a:cubicBezTo>
                  <a:pt x="513613" y="219021"/>
                  <a:pt x="509406" y="335033"/>
                  <a:pt x="521849" y="462553"/>
                </a:cubicBezTo>
                <a:cubicBezTo>
                  <a:pt x="518230" y="503212"/>
                  <a:pt x="483121" y="546642"/>
                  <a:pt x="434872" y="549530"/>
                </a:cubicBezTo>
                <a:cubicBezTo>
                  <a:pt x="354693" y="539127"/>
                  <a:pt x="236663" y="539109"/>
                  <a:pt x="86977" y="549530"/>
                </a:cubicBezTo>
                <a:cubicBezTo>
                  <a:pt x="31207" y="549848"/>
                  <a:pt x="3845" y="503658"/>
                  <a:pt x="0" y="462553"/>
                </a:cubicBezTo>
                <a:cubicBezTo>
                  <a:pt x="15100" y="332633"/>
                  <a:pt x="-1301" y="184135"/>
                  <a:pt x="0" y="86977"/>
                </a:cubicBezTo>
                <a:close/>
              </a:path>
              <a:path w="521849" h="549530" stroke="0" extrusionOk="0">
                <a:moveTo>
                  <a:pt x="0" y="86977"/>
                </a:moveTo>
                <a:cubicBezTo>
                  <a:pt x="-7988" y="34014"/>
                  <a:pt x="29550" y="3525"/>
                  <a:pt x="86977" y="0"/>
                </a:cubicBezTo>
                <a:cubicBezTo>
                  <a:pt x="213639" y="3411"/>
                  <a:pt x="261616" y="-12615"/>
                  <a:pt x="434872" y="0"/>
                </a:cubicBezTo>
                <a:cubicBezTo>
                  <a:pt x="476069" y="-5202"/>
                  <a:pt x="519790" y="43168"/>
                  <a:pt x="521849" y="86977"/>
                </a:cubicBezTo>
                <a:cubicBezTo>
                  <a:pt x="504482" y="185151"/>
                  <a:pt x="526966" y="291308"/>
                  <a:pt x="521849" y="462553"/>
                </a:cubicBezTo>
                <a:cubicBezTo>
                  <a:pt x="522493" y="509264"/>
                  <a:pt x="477225" y="548660"/>
                  <a:pt x="434872" y="549530"/>
                </a:cubicBezTo>
                <a:cubicBezTo>
                  <a:pt x="303834" y="561500"/>
                  <a:pt x="242605" y="535774"/>
                  <a:pt x="86977" y="549530"/>
                </a:cubicBezTo>
                <a:cubicBezTo>
                  <a:pt x="33323" y="558823"/>
                  <a:pt x="-4622" y="505229"/>
                  <a:pt x="0" y="462553"/>
                </a:cubicBezTo>
                <a:cubicBezTo>
                  <a:pt x="10106" y="348550"/>
                  <a:pt x="10870" y="162128"/>
                  <a:pt x="0" y="86977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127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5559125F-E5D0-46B6-B3DB-C72953F10AD3}"/>
              </a:ext>
            </a:extLst>
          </p:cNvPr>
          <p:cNvGrpSpPr/>
          <p:nvPr/>
        </p:nvGrpSpPr>
        <p:grpSpPr>
          <a:xfrm>
            <a:off x="9570867" y="0"/>
            <a:ext cx="675251" cy="6857999"/>
            <a:chOff x="9497028" y="0"/>
            <a:chExt cx="675251" cy="6857999"/>
          </a:xfrm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8719503E-D46D-406A-9571-1D7870143A35}"/>
                </a:ext>
              </a:extLst>
            </p:cNvPr>
            <p:cNvSpPr/>
            <p:nvPr/>
          </p:nvSpPr>
          <p:spPr>
            <a:xfrm>
              <a:off x="9497030" y="5741999"/>
              <a:ext cx="675249" cy="1116000"/>
            </a:xfrm>
            <a:prstGeom prst="rect">
              <a:avLst/>
            </a:prstGeom>
            <a:pattFill prst="pct90">
              <a:fgClr>
                <a:srgbClr val="FF0909"/>
              </a:fgClr>
              <a:bgClr>
                <a:srgbClr val="C00000"/>
              </a:bgClr>
            </a:pattFill>
            <a:ln cap="rnd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5169D56D-FE68-408F-B2BE-CF7B23A2143B}"/>
                </a:ext>
              </a:extLst>
            </p:cNvPr>
            <p:cNvSpPr/>
            <p:nvPr/>
          </p:nvSpPr>
          <p:spPr>
            <a:xfrm>
              <a:off x="9497030" y="4625997"/>
              <a:ext cx="675249" cy="1116000"/>
            </a:xfrm>
            <a:prstGeom prst="rect">
              <a:avLst/>
            </a:prstGeom>
            <a:pattFill prst="dashVert">
              <a:fgClr>
                <a:srgbClr val="FFC1C1"/>
              </a:fgClr>
              <a:bgClr>
                <a:schemeClr val="bg1"/>
              </a:bgClr>
            </a:pattFill>
            <a:ln cap="rnd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7A5704F5-4505-4256-A614-B2A160CFB9CB}"/>
                </a:ext>
              </a:extLst>
            </p:cNvPr>
            <p:cNvSpPr/>
            <p:nvPr/>
          </p:nvSpPr>
          <p:spPr>
            <a:xfrm>
              <a:off x="9497029" y="3509995"/>
              <a:ext cx="675249" cy="1116000"/>
            </a:xfrm>
            <a:prstGeom prst="rect">
              <a:avLst/>
            </a:prstGeom>
            <a:pattFill prst="pct90">
              <a:fgClr>
                <a:srgbClr val="FF0909"/>
              </a:fgClr>
              <a:bgClr>
                <a:srgbClr val="C00000"/>
              </a:bgClr>
            </a:pattFill>
            <a:ln cap="rnd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5CEC650F-F758-4FFE-A3C9-8ED547AE0BA4}"/>
                </a:ext>
              </a:extLst>
            </p:cNvPr>
            <p:cNvSpPr/>
            <p:nvPr/>
          </p:nvSpPr>
          <p:spPr>
            <a:xfrm>
              <a:off x="9497029" y="2393994"/>
              <a:ext cx="675249" cy="1116000"/>
            </a:xfrm>
            <a:prstGeom prst="rect">
              <a:avLst/>
            </a:prstGeom>
            <a:pattFill prst="dashVert">
              <a:fgClr>
                <a:srgbClr val="FFC1C1"/>
              </a:fgClr>
              <a:bgClr>
                <a:schemeClr val="bg1"/>
              </a:bgClr>
            </a:pattFill>
            <a:ln cap="rnd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922B56C9-EAE6-4649-A191-C2DA9585D2E7}"/>
                </a:ext>
              </a:extLst>
            </p:cNvPr>
            <p:cNvSpPr/>
            <p:nvPr/>
          </p:nvSpPr>
          <p:spPr>
            <a:xfrm>
              <a:off x="9497029" y="1277989"/>
              <a:ext cx="675249" cy="1116000"/>
            </a:xfrm>
            <a:prstGeom prst="rect">
              <a:avLst/>
            </a:prstGeom>
            <a:pattFill prst="pct90">
              <a:fgClr>
                <a:srgbClr val="FF0909"/>
              </a:fgClr>
              <a:bgClr>
                <a:srgbClr val="C00000"/>
              </a:bgClr>
            </a:pattFill>
            <a:ln cap="rnd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4A1082A3-2DE2-47D4-9ED9-A9E21098BFEE}"/>
                </a:ext>
              </a:extLst>
            </p:cNvPr>
            <p:cNvSpPr/>
            <p:nvPr/>
          </p:nvSpPr>
          <p:spPr>
            <a:xfrm>
              <a:off x="9497028" y="0"/>
              <a:ext cx="675249" cy="1277984"/>
            </a:xfrm>
            <a:prstGeom prst="rect">
              <a:avLst/>
            </a:prstGeom>
            <a:pattFill prst="dashVert">
              <a:fgClr>
                <a:srgbClr val="FFC1C1"/>
              </a:fgClr>
              <a:bgClr>
                <a:schemeClr val="bg1"/>
              </a:bgClr>
            </a:pattFill>
            <a:ln cap="rnd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0DED1CB8-7B48-4F25-90E0-EFCBC1CCCF59}"/>
                </a:ext>
              </a:extLst>
            </p:cNvPr>
            <p:cNvSpPr/>
            <p:nvPr/>
          </p:nvSpPr>
          <p:spPr>
            <a:xfrm>
              <a:off x="9583692" y="101600"/>
              <a:ext cx="521849" cy="549530"/>
            </a:xfrm>
            <a:custGeom>
              <a:avLst/>
              <a:gdLst>
                <a:gd name="connsiteX0" fmla="*/ 0 w 521849"/>
                <a:gd name="connsiteY0" fmla="*/ 86977 h 549530"/>
                <a:gd name="connsiteX1" fmla="*/ 86977 w 521849"/>
                <a:gd name="connsiteY1" fmla="*/ 0 h 549530"/>
                <a:gd name="connsiteX2" fmla="*/ 434872 w 521849"/>
                <a:gd name="connsiteY2" fmla="*/ 0 h 549530"/>
                <a:gd name="connsiteX3" fmla="*/ 521849 w 521849"/>
                <a:gd name="connsiteY3" fmla="*/ 86977 h 549530"/>
                <a:gd name="connsiteX4" fmla="*/ 521849 w 521849"/>
                <a:gd name="connsiteY4" fmla="*/ 462553 h 549530"/>
                <a:gd name="connsiteX5" fmla="*/ 434872 w 521849"/>
                <a:gd name="connsiteY5" fmla="*/ 549530 h 549530"/>
                <a:gd name="connsiteX6" fmla="*/ 86977 w 521849"/>
                <a:gd name="connsiteY6" fmla="*/ 549530 h 549530"/>
                <a:gd name="connsiteX7" fmla="*/ 0 w 521849"/>
                <a:gd name="connsiteY7" fmla="*/ 462553 h 549530"/>
                <a:gd name="connsiteX8" fmla="*/ 0 w 521849"/>
                <a:gd name="connsiteY8" fmla="*/ 86977 h 5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1849" h="549530" fill="none" extrusionOk="0">
                  <a:moveTo>
                    <a:pt x="0" y="86977"/>
                  </a:moveTo>
                  <a:cubicBezTo>
                    <a:pt x="2959" y="43345"/>
                    <a:pt x="39407" y="4822"/>
                    <a:pt x="86977" y="0"/>
                  </a:cubicBezTo>
                  <a:cubicBezTo>
                    <a:pt x="210539" y="-17336"/>
                    <a:pt x="282416" y="-2289"/>
                    <a:pt x="434872" y="0"/>
                  </a:cubicBezTo>
                  <a:cubicBezTo>
                    <a:pt x="487402" y="-5579"/>
                    <a:pt x="514969" y="36281"/>
                    <a:pt x="521849" y="86977"/>
                  </a:cubicBezTo>
                  <a:cubicBezTo>
                    <a:pt x="513613" y="219021"/>
                    <a:pt x="509406" y="335033"/>
                    <a:pt x="521849" y="462553"/>
                  </a:cubicBezTo>
                  <a:cubicBezTo>
                    <a:pt x="518230" y="503212"/>
                    <a:pt x="483121" y="546642"/>
                    <a:pt x="434872" y="549530"/>
                  </a:cubicBezTo>
                  <a:cubicBezTo>
                    <a:pt x="354693" y="539127"/>
                    <a:pt x="236663" y="539109"/>
                    <a:pt x="86977" y="549530"/>
                  </a:cubicBezTo>
                  <a:cubicBezTo>
                    <a:pt x="31207" y="549848"/>
                    <a:pt x="3845" y="503658"/>
                    <a:pt x="0" y="462553"/>
                  </a:cubicBezTo>
                  <a:cubicBezTo>
                    <a:pt x="15100" y="332633"/>
                    <a:pt x="-1301" y="184135"/>
                    <a:pt x="0" y="86977"/>
                  </a:cubicBezTo>
                  <a:close/>
                </a:path>
                <a:path w="521849" h="549530" stroke="0" extrusionOk="0">
                  <a:moveTo>
                    <a:pt x="0" y="86977"/>
                  </a:moveTo>
                  <a:cubicBezTo>
                    <a:pt x="-7988" y="34014"/>
                    <a:pt x="29550" y="3525"/>
                    <a:pt x="86977" y="0"/>
                  </a:cubicBezTo>
                  <a:cubicBezTo>
                    <a:pt x="213639" y="3411"/>
                    <a:pt x="261616" y="-12615"/>
                    <a:pt x="434872" y="0"/>
                  </a:cubicBezTo>
                  <a:cubicBezTo>
                    <a:pt x="476069" y="-5202"/>
                    <a:pt x="519790" y="43168"/>
                    <a:pt x="521849" y="86977"/>
                  </a:cubicBezTo>
                  <a:cubicBezTo>
                    <a:pt x="504482" y="185151"/>
                    <a:pt x="526966" y="291308"/>
                    <a:pt x="521849" y="462553"/>
                  </a:cubicBezTo>
                  <a:cubicBezTo>
                    <a:pt x="522493" y="509264"/>
                    <a:pt x="477225" y="548660"/>
                    <a:pt x="434872" y="549530"/>
                  </a:cubicBezTo>
                  <a:cubicBezTo>
                    <a:pt x="303834" y="561500"/>
                    <a:pt x="242605" y="535774"/>
                    <a:pt x="86977" y="549530"/>
                  </a:cubicBezTo>
                  <a:cubicBezTo>
                    <a:pt x="33323" y="558823"/>
                    <a:pt x="-4622" y="505229"/>
                    <a:pt x="0" y="462553"/>
                  </a:cubicBezTo>
                  <a:cubicBezTo>
                    <a:pt x="10106" y="348550"/>
                    <a:pt x="10870" y="162128"/>
                    <a:pt x="0" y="86977"/>
                  </a:cubicBezTo>
                  <a:close/>
                </a:path>
              </a:pathLst>
            </a:custGeom>
            <a:pattFill prst="pct90">
              <a:fgClr>
                <a:schemeClr val="tx1"/>
              </a:fgClr>
              <a:bgClr>
                <a:schemeClr val="bg2">
                  <a:lumMod val="10000"/>
                </a:schemeClr>
              </a:bgClr>
            </a:pattFill>
            <a:ln w="1270" cap="rnd">
              <a:solidFill>
                <a:schemeClr val="tx1"/>
              </a:solidFill>
              <a:prstDash val="dash"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>
                  <a:ln w="3175">
                    <a:solidFill>
                      <a:srgbClr val="C00000"/>
                    </a:solidFill>
                  </a:ln>
                  <a:solidFill>
                    <a:srgbClr val="C00000"/>
                  </a:solidFill>
                  <a:latin typeface="Algerian" panose="04020705040A02060702" pitchFamily="82" charset="0"/>
                </a:rPr>
                <a:t>K</a:t>
              </a:r>
            </a:p>
          </p:txBody>
        </p:sp>
      </p:grp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3A8704F5-4E95-4132-92C6-3B192D495318}"/>
              </a:ext>
            </a:extLst>
          </p:cNvPr>
          <p:cNvSpPr/>
          <p:nvPr/>
        </p:nvSpPr>
        <p:spPr>
          <a:xfrm>
            <a:off x="10351645" y="101599"/>
            <a:ext cx="521849" cy="549530"/>
          </a:xfrm>
          <a:custGeom>
            <a:avLst/>
            <a:gdLst>
              <a:gd name="connsiteX0" fmla="*/ 0 w 521849"/>
              <a:gd name="connsiteY0" fmla="*/ 86977 h 549530"/>
              <a:gd name="connsiteX1" fmla="*/ 86977 w 521849"/>
              <a:gd name="connsiteY1" fmla="*/ 0 h 549530"/>
              <a:gd name="connsiteX2" fmla="*/ 434872 w 521849"/>
              <a:gd name="connsiteY2" fmla="*/ 0 h 549530"/>
              <a:gd name="connsiteX3" fmla="*/ 521849 w 521849"/>
              <a:gd name="connsiteY3" fmla="*/ 86977 h 549530"/>
              <a:gd name="connsiteX4" fmla="*/ 521849 w 521849"/>
              <a:gd name="connsiteY4" fmla="*/ 462553 h 549530"/>
              <a:gd name="connsiteX5" fmla="*/ 434872 w 521849"/>
              <a:gd name="connsiteY5" fmla="*/ 549530 h 549530"/>
              <a:gd name="connsiteX6" fmla="*/ 86977 w 521849"/>
              <a:gd name="connsiteY6" fmla="*/ 549530 h 549530"/>
              <a:gd name="connsiteX7" fmla="*/ 0 w 521849"/>
              <a:gd name="connsiteY7" fmla="*/ 462553 h 549530"/>
              <a:gd name="connsiteX8" fmla="*/ 0 w 521849"/>
              <a:gd name="connsiteY8" fmla="*/ 86977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849" h="549530" fill="none" extrusionOk="0">
                <a:moveTo>
                  <a:pt x="0" y="86977"/>
                </a:moveTo>
                <a:cubicBezTo>
                  <a:pt x="2959" y="43345"/>
                  <a:pt x="39407" y="4822"/>
                  <a:pt x="86977" y="0"/>
                </a:cubicBezTo>
                <a:cubicBezTo>
                  <a:pt x="210539" y="-17336"/>
                  <a:pt x="282416" y="-2289"/>
                  <a:pt x="434872" y="0"/>
                </a:cubicBezTo>
                <a:cubicBezTo>
                  <a:pt x="487402" y="-5579"/>
                  <a:pt x="514969" y="36281"/>
                  <a:pt x="521849" y="86977"/>
                </a:cubicBezTo>
                <a:cubicBezTo>
                  <a:pt x="513613" y="219021"/>
                  <a:pt x="509406" y="335033"/>
                  <a:pt x="521849" y="462553"/>
                </a:cubicBezTo>
                <a:cubicBezTo>
                  <a:pt x="518230" y="503212"/>
                  <a:pt x="483121" y="546642"/>
                  <a:pt x="434872" y="549530"/>
                </a:cubicBezTo>
                <a:cubicBezTo>
                  <a:pt x="354693" y="539127"/>
                  <a:pt x="236663" y="539109"/>
                  <a:pt x="86977" y="549530"/>
                </a:cubicBezTo>
                <a:cubicBezTo>
                  <a:pt x="31207" y="549848"/>
                  <a:pt x="3845" y="503658"/>
                  <a:pt x="0" y="462553"/>
                </a:cubicBezTo>
                <a:cubicBezTo>
                  <a:pt x="15100" y="332633"/>
                  <a:pt x="-1301" y="184135"/>
                  <a:pt x="0" y="86977"/>
                </a:cubicBezTo>
                <a:close/>
              </a:path>
              <a:path w="521849" h="549530" stroke="0" extrusionOk="0">
                <a:moveTo>
                  <a:pt x="0" y="86977"/>
                </a:moveTo>
                <a:cubicBezTo>
                  <a:pt x="-7988" y="34014"/>
                  <a:pt x="29550" y="3525"/>
                  <a:pt x="86977" y="0"/>
                </a:cubicBezTo>
                <a:cubicBezTo>
                  <a:pt x="213639" y="3411"/>
                  <a:pt x="261616" y="-12615"/>
                  <a:pt x="434872" y="0"/>
                </a:cubicBezTo>
                <a:cubicBezTo>
                  <a:pt x="476069" y="-5202"/>
                  <a:pt x="519790" y="43168"/>
                  <a:pt x="521849" y="86977"/>
                </a:cubicBezTo>
                <a:cubicBezTo>
                  <a:pt x="504482" y="185151"/>
                  <a:pt x="526966" y="291308"/>
                  <a:pt x="521849" y="462553"/>
                </a:cubicBezTo>
                <a:cubicBezTo>
                  <a:pt x="522493" y="509264"/>
                  <a:pt x="477225" y="548660"/>
                  <a:pt x="434872" y="549530"/>
                </a:cubicBezTo>
                <a:cubicBezTo>
                  <a:pt x="303834" y="561500"/>
                  <a:pt x="242605" y="535774"/>
                  <a:pt x="86977" y="549530"/>
                </a:cubicBezTo>
                <a:cubicBezTo>
                  <a:pt x="33323" y="558823"/>
                  <a:pt x="-4622" y="505229"/>
                  <a:pt x="0" y="462553"/>
                </a:cubicBezTo>
                <a:cubicBezTo>
                  <a:pt x="10106" y="348550"/>
                  <a:pt x="10870" y="162128"/>
                  <a:pt x="0" y="86977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127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22763FA3-F8A3-461D-A5DD-43438C6309C7}"/>
              </a:ext>
            </a:extLst>
          </p:cNvPr>
          <p:cNvSpPr/>
          <p:nvPr/>
        </p:nvSpPr>
        <p:spPr>
          <a:xfrm>
            <a:off x="11035268" y="101599"/>
            <a:ext cx="521849" cy="549530"/>
          </a:xfrm>
          <a:custGeom>
            <a:avLst/>
            <a:gdLst>
              <a:gd name="connsiteX0" fmla="*/ 0 w 521849"/>
              <a:gd name="connsiteY0" fmla="*/ 86977 h 549530"/>
              <a:gd name="connsiteX1" fmla="*/ 86977 w 521849"/>
              <a:gd name="connsiteY1" fmla="*/ 0 h 549530"/>
              <a:gd name="connsiteX2" fmla="*/ 434872 w 521849"/>
              <a:gd name="connsiteY2" fmla="*/ 0 h 549530"/>
              <a:gd name="connsiteX3" fmla="*/ 521849 w 521849"/>
              <a:gd name="connsiteY3" fmla="*/ 86977 h 549530"/>
              <a:gd name="connsiteX4" fmla="*/ 521849 w 521849"/>
              <a:gd name="connsiteY4" fmla="*/ 462553 h 549530"/>
              <a:gd name="connsiteX5" fmla="*/ 434872 w 521849"/>
              <a:gd name="connsiteY5" fmla="*/ 549530 h 549530"/>
              <a:gd name="connsiteX6" fmla="*/ 86977 w 521849"/>
              <a:gd name="connsiteY6" fmla="*/ 549530 h 549530"/>
              <a:gd name="connsiteX7" fmla="*/ 0 w 521849"/>
              <a:gd name="connsiteY7" fmla="*/ 462553 h 549530"/>
              <a:gd name="connsiteX8" fmla="*/ 0 w 521849"/>
              <a:gd name="connsiteY8" fmla="*/ 86977 h 549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1849" h="549530" fill="none" extrusionOk="0">
                <a:moveTo>
                  <a:pt x="0" y="86977"/>
                </a:moveTo>
                <a:cubicBezTo>
                  <a:pt x="2959" y="43345"/>
                  <a:pt x="39407" y="4822"/>
                  <a:pt x="86977" y="0"/>
                </a:cubicBezTo>
                <a:cubicBezTo>
                  <a:pt x="210539" y="-17336"/>
                  <a:pt x="282416" y="-2289"/>
                  <a:pt x="434872" y="0"/>
                </a:cubicBezTo>
                <a:cubicBezTo>
                  <a:pt x="487402" y="-5579"/>
                  <a:pt x="514969" y="36281"/>
                  <a:pt x="521849" y="86977"/>
                </a:cubicBezTo>
                <a:cubicBezTo>
                  <a:pt x="513613" y="219021"/>
                  <a:pt x="509406" y="335033"/>
                  <a:pt x="521849" y="462553"/>
                </a:cubicBezTo>
                <a:cubicBezTo>
                  <a:pt x="518230" y="503212"/>
                  <a:pt x="483121" y="546642"/>
                  <a:pt x="434872" y="549530"/>
                </a:cubicBezTo>
                <a:cubicBezTo>
                  <a:pt x="354693" y="539127"/>
                  <a:pt x="236663" y="539109"/>
                  <a:pt x="86977" y="549530"/>
                </a:cubicBezTo>
                <a:cubicBezTo>
                  <a:pt x="31207" y="549848"/>
                  <a:pt x="3845" y="503658"/>
                  <a:pt x="0" y="462553"/>
                </a:cubicBezTo>
                <a:cubicBezTo>
                  <a:pt x="15100" y="332633"/>
                  <a:pt x="-1301" y="184135"/>
                  <a:pt x="0" y="86977"/>
                </a:cubicBezTo>
                <a:close/>
              </a:path>
              <a:path w="521849" h="549530" stroke="0" extrusionOk="0">
                <a:moveTo>
                  <a:pt x="0" y="86977"/>
                </a:moveTo>
                <a:cubicBezTo>
                  <a:pt x="-7988" y="34014"/>
                  <a:pt x="29550" y="3525"/>
                  <a:pt x="86977" y="0"/>
                </a:cubicBezTo>
                <a:cubicBezTo>
                  <a:pt x="213639" y="3411"/>
                  <a:pt x="261616" y="-12615"/>
                  <a:pt x="434872" y="0"/>
                </a:cubicBezTo>
                <a:cubicBezTo>
                  <a:pt x="476069" y="-5202"/>
                  <a:pt x="519790" y="43168"/>
                  <a:pt x="521849" y="86977"/>
                </a:cubicBezTo>
                <a:cubicBezTo>
                  <a:pt x="504482" y="185151"/>
                  <a:pt x="526966" y="291308"/>
                  <a:pt x="521849" y="462553"/>
                </a:cubicBezTo>
                <a:cubicBezTo>
                  <a:pt x="522493" y="509264"/>
                  <a:pt x="477225" y="548660"/>
                  <a:pt x="434872" y="549530"/>
                </a:cubicBezTo>
                <a:cubicBezTo>
                  <a:pt x="303834" y="561500"/>
                  <a:pt x="242605" y="535774"/>
                  <a:pt x="86977" y="549530"/>
                </a:cubicBezTo>
                <a:cubicBezTo>
                  <a:pt x="33323" y="558823"/>
                  <a:pt x="-4622" y="505229"/>
                  <a:pt x="0" y="462553"/>
                </a:cubicBezTo>
                <a:cubicBezTo>
                  <a:pt x="10106" y="348550"/>
                  <a:pt x="10870" y="162128"/>
                  <a:pt x="0" y="86977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2">
                <a:lumMod val="10000"/>
              </a:schemeClr>
            </a:bgClr>
          </a:pattFill>
          <a:ln w="127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ln w="3175">
                  <a:solidFill>
                    <a:srgbClr val="C00000"/>
                  </a:solidFill>
                </a:ln>
                <a:solidFill>
                  <a:srgbClr val="C00000"/>
                </a:solidFill>
                <a:latin typeface="Algerian" panose="04020705040A02060702" pitchFamily="82" charset="0"/>
              </a:rPr>
              <a:t>K</a:t>
            </a:r>
          </a:p>
        </p:txBody>
      </p: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ACB0E8F1-83E4-4303-81CD-DD6361F5A26F}"/>
              </a:ext>
            </a:extLst>
          </p:cNvPr>
          <p:cNvGrpSpPr/>
          <p:nvPr/>
        </p:nvGrpSpPr>
        <p:grpSpPr>
          <a:xfrm>
            <a:off x="8856318" y="0"/>
            <a:ext cx="675251" cy="6857999"/>
            <a:chOff x="9497028" y="0"/>
            <a:chExt cx="675251" cy="6857999"/>
          </a:xfrm>
        </p:grpSpPr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C0056AC0-C757-4B99-9928-7B6941153706}"/>
                </a:ext>
              </a:extLst>
            </p:cNvPr>
            <p:cNvSpPr/>
            <p:nvPr/>
          </p:nvSpPr>
          <p:spPr>
            <a:xfrm>
              <a:off x="9497030" y="5741999"/>
              <a:ext cx="675249" cy="1116000"/>
            </a:xfrm>
            <a:prstGeom prst="rect">
              <a:avLst/>
            </a:prstGeom>
            <a:pattFill prst="pct90">
              <a:fgClr>
                <a:srgbClr val="FF0909"/>
              </a:fgClr>
              <a:bgClr>
                <a:srgbClr val="C00000"/>
              </a:bgClr>
            </a:pattFill>
            <a:ln cap="rnd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2AE81F6E-F263-4791-8489-7CBC7F13F47A}"/>
                </a:ext>
              </a:extLst>
            </p:cNvPr>
            <p:cNvSpPr/>
            <p:nvPr/>
          </p:nvSpPr>
          <p:spPr>
            <a:xfrm>
              <a:off x="9497030" y="4625997"/>
              <a:ext cx="675249" cy="1116000"/>
            </a:xfrm>
            <a:prstGeom prst="rect">
              <a:avLst/>
            </a:prstGeom>
            <a:pattFill prst="dashVert">
              <a:fgClr>
                <a:srgbClr val="FFC1C1"/>
              </a:fgClr>
              <a:bgClr>
                <a:schemeClr val="bg1"/>
              </a:bgClr>
            </a:pattFill>
            <a:ln cap="rnd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0AA61D78-1357-4FDB-B89C-B8F76619214C}"/>
                </a:ext>
              </a:extLst>
            </p:cNvPr>
            <p:cNvSpPr/>
            <p:nvPr/>
          </p:nvSpPr>
          <p:spPr>
            <a:xfrm>
              <a:off x="9497029" y="3509995"/>
              <a:ext cx="675249" cy="1116000"/>
            </a:xfrm>
            <a:prstGeom prst="rect">
              <a:avLst/>
            </a:prstGeom>
            <a:pattFill prst="pct90">
              <a:fgClr>
                <a:srgbClr val="FF0909"/>
              </a:fgClr>
              <a:bgClr>
                <a:srgbClr val="C00000"/>
              </a:bgClr>
            </a:pattFill>
            <a:ln cap="rnd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E1532ACD-C759-4D4D-922E-D680DBA17D2B}"/>
                </a:ext>
              </a:extLst>
            </p:cNvPr>
            <p:cNvSpPr/>
            <p:nvPr/>
          </p:nvSpPr>
          <p:spPr>
            <a:xfrm>
              <a:off x="9497029" y="2393994"/>
              <a:ext cx="675249" cy="1116000"/>
            </a:xfrm>
            <a:prstGeom prst="rect">
              <a:avLst/>
            </a:prstGeom>
            <a:pattFill prst="dashVert">
              <a:fgClr>
                <a:srgbClr val="FFC1C1"/>
              </a:fgClr>
              <a:bgClr>
                <a:schemeClr val="bg1"/>
              </a:bgClr>
            </a:pattFill>
            <a:ln cap="rnd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57D53862-1CE9-44D6-834F-B92A2832F717}"/>
                </a:ext>
              </a:extLst>
            </p:cNvPr>
            <p:cNvSpPr/>
            <p:nvPr/>
          </p:nvSpPr>
          <p:spPr>
            <a:xfrm>
              <a:off x="9497029" y="1277989"/>
              <a:ext cx="675249" cy="1116000"/>
            </a:xfrm>
            <a:prstGeom prst="rect">
              <a:avLst/>
            </a:prstGeom>
            <a:pattFill prst="pct90">
              <a:fgClr>
                <a:srgbClr val="FF0909"/>
              </a:fgClr>
              <a:bgClr>
                <a:srgbClr val="C00000"/>
              </a:bgClr>
            </a:pattFill>
            <a:ln cap="rnd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0" name="Retângulo 79">
              <a:extLst>
                <a:ext uri="{FF2B5EF4-FFF2-40B4-BE49-F238E27FC236}">
                  <a16:creationId xmlns:a16="http://schemas.microsoft.com/office/drawing/2014/main" id="{CE87CA6D-18EA-4D49-856A-2FFC1B34027C}"/>
                </a:ext>
              </a:extLst>
            </p:cNvPr>
            <p:cNvSpPr/>
            <p:nvPr/>
          </p:nvSpPr>
          <p:spPr>
            <a:xfrm>
              <a:off x="9497028" y="0"/>
              <a:ext cx="675249" cy="1277984"/>
            </a:xfrm>
            <a:prstGeom prst="rect">
              <a:avLst/>
            </a:prstGeom>
            <a:pattFill prst="dashVert">
              <a:fgClr>
                <a:srgbClr val="FFC1C1"/>
              </a:fgClr>
              <a:bgClr>
                <a:schemeClr val="bg1"/>
              </a:bgClr>
            </a:pattFill>
            <a:ln cap="rnd"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u="sng"/>
            </a:p>
          </p:txBody>
        </p:sp>
        <p:sp>
          <p:nvSpPr>
            <p:cNvPr id="81" name="Retângulo: Cantos Arredondados 80">
              <a:extLst>
                <a:ext uri="{FF2B5EF4-FFF2-40B4-BE49-F238E27FC236}">
                  <a16:creationId xmlns:a16="http://schemas.microsoft.com/office/drawing/2014/main" id="{C2A622CF-EB86-4E3C-8D35-EE45D591DDDB}"/>
                </a:ext>
              </a:extLst>
            </p:cNvPr>
            <p:cNvSpPr/>
            <p:nvPr/>
          </p:nvSpPr>
          <p:spPr>
            <a:xfrm>
              <a:off x="9583692" y="101600"/>
              <a:ext cx="521849" cy="549530"/>
            </a:xfrm>
            <a:custGeom>
              <a:avLst/>
              <a:gdLst>
                <a:gd name="connsiteX0" fmla="*/ 0 w 521849"/>
                <a:gd name="connsiteY0" fmla="*/ 86977 h 549530"/>
                <a:gd name="connsiteX1" fmla="*/ 86977 w 521849"/>
                <a:gd name="connsiteY1" fmla="*/ 0 h 549530"/>
                <a:gd name="connsiteX2" fmla="*/ 434872 w 521849"/>
                <a:gd name="connsiteY2" fmla="*/ 0 h 549530"/>
                <a:gd name="connsiteX3" fmla="*/ 521849 w 521849"/>
                <a:gd name="connsiteY3" fmla="*/ 86977 h 549530"/>
                <a:gd name="connsiteX4" fmla="*/ 521849 w 521849"/>
                <a:gd name="connsiteY4" fmla="*/ 462553 h 549530"/>
                <a:gd name="connsiteX5" fmla="*/ 434872 w 521849"/>
                <a:gd name="connsiteY5" fmla="*/ 549530 h 549530"/>
                <a:gd name="connsiteX6" fmla="*/ 86977 w 521849"/>
                <a:gd name="connsiteY6" fmla="*/ 549530 h 549530"/>
                <a:gd name="connsiteX7" fmla="*/ 0 w 521849"/>
                <a:gd name="connsiteY7" fmla="*/ 462553 h 549530"/>
                <a:gd name="connsiteX8" fmla="*/ 0 w 521849"/>
                <a:gd name="connsiteY8" fmla="*/ 86977 h 54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1849" h="549530" fill="none" extrusionOk="0">
                  <a:moveTo>
                    <a:pt x="0" y="86977"/>
                  </a:moveTo>
                  <a:cubicBezTo>
                    <a:pt x="2959" y="43345"/>
                    <a:pt x="39407" y="4822"/>
                    <a:pt x="86977" y="0"/>
                  </a:cubicBezTo>
                  <a:cubicBezTo>
                    <a:pt x="210539" y="-17336"/>
                    <a:pt x="282416" y="-2289"/>
                    <a:pt x="434872" y="0"/>
                  </a:cubicBezTo>
                  <a:cubicBezTo>
                    <a:pt x="487402" y="-5579"/>
                    <a:pt x="514969" y="36281"/>
                    <a:pt x="521849" y="86977"/>
                  </a:cubicBezTo>
                  <a:cubicBezTo>
                    <a:pt x="513613" y="219021"/>
                    <a:pt x="509406" y="335033"/>
                    <a:pt x="521849" y="462553"/>
                  </a:cubicBezTo>
                  <a:cubicBezTo>
                    <a:pt x="518230" y="503212"/>
                    <a:pt x="483121" y="546642"/>
                    <a:pt x="434872" y="549530"/>
                  </a:cubicBezTo>
                  <a:cubicBezTo>
                    <a:pt x="354693" y="539127"/>
                    <a:pt x="236663" y="539109"/>
                    <a:pt x="86977" y="549530"/>
                  </a:cubicBezTo>
                  <a:cubicBezTo>
                    <a:pt x="31207" y="549848"/>
                    <a:pt x="3845" y="503658"/>
                    <a:pt x="0" y="462553"/>
                  </a:cubicBezTo>
                  <a:cubicBezTo>
                    <a:pt x="15100" y="332633"/>
                    <a:pt x="-1301" y="184135"/>
                    <a:pt x="0" y="86977"/>
                  </a:cubicBezTo>
                  <a:close/>
                </a:path>
                <a:path w="521849" h="549530" stroke="0" extrusionOk="0">
                  <a:moveTo>
                    <a:pt x="0" y="86977"/>
                  </a:moveTo>
                  <a:cubicBezTo>
                    <a:pt x="-7988" y="34014"/>
                    <a:pt x="29550" y="3525"/>
                    <a:pt x="86977" y="0"/>
                  </a:cubicBezTo>
                  <a:cubicBezTo>
                    <a:pt x="213639" y="3411"/>
                    <a:pt x="261616" y="-12615"/>
                    <a:pt x="434872" y="0"/>
                  </a:cubicBezTo>
                  <a:cubicBezTo>
                    <a:pt x="476069" y="-5202"/>
                    <a:pt x="519790" y="43168"/>
                    <a:pt x="521849" y="86977"/>
                  </a:cubicBezTo>
                  <a:cubicBezTo>
                    <a:pt x="504482" y="185151"/>
                    <a:pt x="526966" y="291308"/>
                    <a:pt x="521849" y="462553"/>
                  </a:cubicBezTo>
                  <a:cubicBezTo>
                    <a:pt x="522493" y="509264"/>
                    <a:pt x="477225" y="548660"/>
                    <a:pt x="434872" y="549530"/>
                  </a:cubicBezTo>
                  <a:cubicBezTo>
                    <a:pt x="303834" y="561500"/>
                    <a:pt x="242605" y="535774"/>
                    <a:pt x="86977" y="549530"/>
                  </a:cubicBezTo>
                  <a:cubicBezTo>
                    <a:pt x="33323" y="558823"/>
                    <a:pt x="-4622" y="505229"/>
                    <a:pt x="0" y="462553"/>
                  </a:cubicBezTo>
                  <a:cubicBezTo>
                    <a:pt x="10106" y="348550"/>
                    <a:pt x="10870" y="162128"/>
                    <a:pt x="0" y="86977"/>
                  </a:cubicBezTo>
                  <a:close/>
                </a:path>
              </a:pathLst>
            </a:custGeom>
            <a:pattFill prst="pct90">
              <a:fgClr>
                <a:schemeClr val="tx1"/>
              </a:fgClr>
              <a:bgClr>
                <a:schemeClr val="bg2">
                  <a:lumMod val="10000"/>
                </a:schemeClr>
              </a:bgClr>
            </a:pattFill>
            <a:ln w="1270" cap="rnd">
              <a:solidFill>
                <a:schemeClr val="tx1"/>
              </a:solidFill>
              <a:prstDash val="dash"/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>
                  <a:ln w="3175">
                    <a:solidFill>
                      <a:srgbClr val="C00000"/>
                    </a:solidFill>
                  </a:ln>
                  <a:solidFill>
                    <a:srgbClr val="C00000"/>
                  </a:solidFill>
                  <a:latin typeface="Algerian" panose="04020705040A02060702" pitchFamily="82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3610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Ugo Antonio</dc:creator>
  <cp:lastModifiedBy>Ugo Antonio</cp:lastModifiedBy>
  <cp:revision>11</cp:revision>
  <dcterms:created xsi:type="dcterms:W3CDTF">2021-01-14T05:36:02Z</dcterms:created>
  <dcterms:modified xsi:type="dcterms:W3CDTF">2021-01-14T06:28:43Z</dcterms:modified>
</cp:coreProperties>
</file>