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be64f802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be64f802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e64f8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be64f8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e64f802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be64f802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be64f80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be64f80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be64f802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be64f802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e64f802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e64f802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be64f802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be64f802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be64f80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be64f80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be64f8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be64f8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e64f80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e64f80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be0bb0f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be0bb0f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be64f802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be64f802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be64f80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be64f80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e0bb0f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be0bb0f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e0bb0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e0bb0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e0bb0f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e0bb0f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Figures and Plots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61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6" title="Sample_Figures_DellV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9" title="Sample_Figures_Kyle_Dell_v1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20" title="small_figur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 title="complicated_fig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