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80812" y="717849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59294" y="71138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59294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59294" y="69845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45367" y="6919925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59294" y="685528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59294" y="679064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80812" y="672599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59294" y="66613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759294" y="659671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45367" y="6532070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59294" y="64674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59294" y="640278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59294" y="633814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59294" y="62734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59294" y="62088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59294" y="61442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2330" y="607957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02330" y="60149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59294" y="595028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59294" y="588564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59294" y="582100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9294" y="575635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59294" y="569171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59294" y="56270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59294" y="55624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59294" y="54977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59294" y="543314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59294" y="53685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0812" y="530386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0812" y="523921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59294" y="517457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59294" y="51099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80812" y="504529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80812" y="498064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59294" y="491600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59294" y="485136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0812" y="478672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80812" y="472207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80812" y="465743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59294" y="459279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59294" y="45281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59294" y="446350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59294" y="43988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59294" y="433422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59294" y="42695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80812" y="420493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59294" y="41402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59294" y="407565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202330" y="401101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80812" y="394636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80812" y="388172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80812" y="381708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59294" y="375244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59294" y="36877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759294" y="362315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59294" y="35585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2330" y="349387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2330" y="34292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2330" y="336458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02330" y="3299944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2330" y="323530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80812" y="317065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80812" y="310601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59294" y="30413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59294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759294" y="29120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0812" y="284744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80812" y="278280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0812" y="271816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59294" y="265351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59294" y="258887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59294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59294" y="245959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59294" y="239494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2330" y="233030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923848" y="2265663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59294" y="220102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59294" y="213637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59294" y="207173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02330" y="2007093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59294" y="194245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59294" y="187780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0812" y="181316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9294" y="174852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9294" y="16838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59294" y="161923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59294" y="15545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59294" y="148995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80812" y="142531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366885" y="61384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45367" y="711385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80812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45367" y="670175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02330" y="677447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0812" y="68229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2330" y="662903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45367" y="6435106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45367" y="571326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02330" y="62411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2330" y="585332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02330" y="530386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80812" y="553011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0812" y="51422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2330" y="478672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0812" y="488368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80812" y="443118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645367" y="355285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923848" y="39862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2330" y="41564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480812" y="41079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02330" y="37912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480812" y="372012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80812" y="359083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23848" y="311948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02330" y="308446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80812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02330" y="27181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80812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366885" y="188723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923848" y="192225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2330" y="21363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02330" y="186164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0812" y="191013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2330" y="168388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23848" y="147379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80812" y="15222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80812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59294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759294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59294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64536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59294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759294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480812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59294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59294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64536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59294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59294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59294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9294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9294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59294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02330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02330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59294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59294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59294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759294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759294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759294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9294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9294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759294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759294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0812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480812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59294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59294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480812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80812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59294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59294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80812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80812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80812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759294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59294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59294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759294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759294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759294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80812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59294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59294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02330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480812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480812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80812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59294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759294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759294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59294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02330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02330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202330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202330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2330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80812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80812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59294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59294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59294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480812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80812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480812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59294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59294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59294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59294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9294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202330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92384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59294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59294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59294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2330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59294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59294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80812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59294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759294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59294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59294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59294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80812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66885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64536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80812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64536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202330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80812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202330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536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64536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202330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202330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2330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80812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80812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202330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480812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480812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4536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92384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202330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80812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2330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0812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80812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2384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202330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80812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202330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80812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366885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92384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202330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202330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80812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202330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92384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80812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46130" y="717849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046130" y="71138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046130" y="704921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046130" y="69845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046130" y="691992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046130" y="685528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46130" y="679064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46130" y="672599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46130" y="666135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46130" y="659671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046130" y="653207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046130" y="646742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046130" y="64027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046130" y="633814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46130" y="62734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46130" y="620885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046130" y="61442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046130" y="607957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46130" y="60149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46130" y="595028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46130" y="58856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46130" y="582100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46130" y="57563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46130" y="569171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46130" y="56270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46130" y="556243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46130" y="54977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46130" y="543314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046130" y="53685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46130" y="530386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046130" y="52392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046130" y="517457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6130" y="51099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46130" y="504529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46130" y="49806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46130" y="491600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46130" y="485136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46130" y="478672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46130" y="472207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46130" y="465743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046130" y="459279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046130" y="45281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046130" y="446350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046130" y="43988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46130" y="433422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46130" y="42695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46130" y="420493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046130" y="41402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046130" y="407565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046130" y="40110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046130" y="394636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46130" y="388172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46130" y="38170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46130" y="375244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46130" y="36877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46130" y="362315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46130" y="35585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46130" y="349387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46130" y="34292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6130" y="336458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46130" y="32999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46130" y="323530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046130" y="31706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046130" y="310601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046130" y="30413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046130" y="297673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046130" y="29120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046130" y="284744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046130" y="27828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046130" y="271816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46130" y="26535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046130" y="258887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046130" y="25242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046130" y="245959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46130" y="23949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46130" y="233030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46130" y="226566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46130" y="220102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46130" y="213637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46130" y="207173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46130" y="200709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46130" y="194245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46130" y="187780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46130" y="181316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46130" y="174852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46130" y="16838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46130" y="161923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46130" y="15545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46130" y="148995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46130" y="14253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129674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129674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129674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129674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129674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129674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129674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129674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129674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129674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129674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129674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129674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129674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129674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129674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129674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129674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129674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129674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129674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129674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129674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129674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129674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129674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129674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129674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129674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129674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129674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129674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129674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129674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129674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129674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129674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129674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129674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129674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129674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129674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129674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129674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129674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129674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129674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129674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129674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129674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129674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129674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129674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129674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129674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129674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129674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129674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129674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129674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129674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129674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129674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129674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129674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129674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129674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129674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129674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129674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129674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129674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129674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129674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129674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129674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129674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129674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129674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129674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129674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129674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129674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129674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129674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129674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129674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129674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129674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129674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956514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956514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956514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956514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956514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956514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956514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956514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956514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956514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956514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956514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956514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956514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956514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956514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956514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956514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956514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956514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956514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956514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956514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956514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956514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956514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956514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956514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956514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956514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956514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956514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956514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956514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956514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956514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956514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956514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956514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956514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956514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956514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956514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956514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956514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956514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956514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956514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956514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956514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956514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956514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956514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956514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956514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956514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956514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956514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956514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956514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956514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956514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956514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956514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956514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956514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956514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956514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956514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956514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956514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956514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956514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956514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956514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956514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956514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956514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956514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956514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956514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956514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956514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956514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956514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956514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956514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956514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956514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956514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173730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173730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173730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173730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173730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173730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173730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173730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173730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173730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173730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173730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173730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173730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173730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173730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173730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173730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173730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173730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173730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173730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173730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173730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173730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173730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173730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173730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173730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173730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173730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173730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173730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173730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173730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173730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173730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173730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173730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173730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173730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173730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173730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173730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173730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173730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173730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173730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173730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173730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173730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173730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173730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173730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173730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173730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173730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173730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173730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173730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173730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173730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173730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173730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173730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173730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173730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173730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173730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173730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173730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173730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73730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73730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73730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73730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73730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73730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73730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73730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73730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73730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73730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73730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73730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73730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73730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73730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73730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73730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390945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390945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390945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390945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390945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390945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390945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390945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390945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390945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390945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390945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0945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0945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0945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0945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0945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0945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0945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0945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0945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0945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0945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0945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0945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0945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0945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0945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0945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0945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0945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0945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0945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0945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0945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0945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0945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0945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0945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0945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0945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0945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390945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390945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390945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390945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390945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390945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390945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390945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390945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390945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390945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390945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390945" y="3655478"/>
              <a:ext cx="217215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390945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390945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390945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390945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390945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390945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390945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390945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390945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390945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390945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390945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390945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390945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390945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390945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390945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390945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390945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390945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390945" y="229798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390945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390945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390945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390945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390945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390945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390945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390945" y="178084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390945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390945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390945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390945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390945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390945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608161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608161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608161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608161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608161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608161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608161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608161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608161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608161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608161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608161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608161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608161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608161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608161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608161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608161" y="6047251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608161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608161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608161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608161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608161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608161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608161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608161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608161" y="546546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608161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608161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608161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608161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608161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608161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608161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608161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608161" y="488368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608161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608161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608161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608161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608161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608161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608161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608161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608161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608161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608161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608161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608161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608161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608161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608161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608161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608161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608161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608161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608161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608161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608161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608161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608161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608161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608161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608161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608161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608161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608161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608161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608161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608161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608161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608161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608161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608161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608161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608161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608161" y="223334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608161" y="216870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608161" y="210405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608161" y="203941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608161" y="197477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608161" y="191013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608161" y="184548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608161" y="178084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608161" y="171620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608161" y="165156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608161" y="158691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608161" y="152227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608161" y="1457632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608161" y="139299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825377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825377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825377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825377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825377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825377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825377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825377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825377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825377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825377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825377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825377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825377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825377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825377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825377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825377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825377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825377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825377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825377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825377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825377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825377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825377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825377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825377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825377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825377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825377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825377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825377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825377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825377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825377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825377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825377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825377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825377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825377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825377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825377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825377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825377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825377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825377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825377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825377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825377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825377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825377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825377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825377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825377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825377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825377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825377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825377" y="339690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825377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825377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825377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825377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825377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825377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825377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825377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825377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825377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825377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825377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825377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825377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825377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825377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825377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825377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825377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825377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825377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825377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825377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825377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825377" y="17808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825377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825377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825377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825377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825377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825377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8816207" y="28807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95" name="tx894"/>
            <p:cNvSpPr/>
            <p:nvPr/>
          </p:nvSpPr>
          <p:spPr>
            <a:xfrm>
              <a:off x="8885796" y="29327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96" name="pic89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3131434"/>
              <a:ext cx="219455" cy="1097280"/>
            </a:xfrm>
            <a:prstGeom prst="rect">
              <a:avLst/>
            </a:prstGeom>
          </p:spPr>
        </p:pic>
        <p:sp>
          <p:nvSpPr>
            <p:cNvPr id="897" name="pl896"/>
            <p:cNvSpPr/>
            <p:nvPr/>
          </p:nvSpPr>
          <p:spPr>
            <a:xfrm>
              <a:off x="9061361" y="40130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9061361" y="371733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9061361" y="3421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8885796" y="40130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8885796" y="371733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8885796" y="3421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tx902"/>
            <p:cNvSpPr/>
            <p:nvPr/>
          </p:nvSpPr>
          <p:spPr>
            <a:xfrm>
              <a:off x="9174841" y="39881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9174841" y="369243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05" name="tx904"/>
            <p:cNvSpPr/>
            <p:nvPr/>
          </p:nvSpPr>
          <p:spPr>
            <a:xfrm>
              <a:off x="9174841" y="339670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06" name="rc905"/>
            <p:cNvSpPr/>
            <p:nvPr/>
          </p:nvSpPr>
          <p:spPr>
            <a:xfrm>
              <a:off x="8816207" y="43055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7" name="tx906"/>
            <p:cNvSpPr/>
            <p:nvPr/>
          </p:nvSpPr>
          <p:spPr>
            <a:xfrm>
              <a:off x="8885796" y="43849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908" name="rc907"/>
            <p:cNvSpPr/>
            <p:nvPr/>
          </p:nvSpPr>
          <p:spPr>
            <a:xfrm>
              <a:off x="8885796" y="45561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8887596" y="4557978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8885796" y="47756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8887596" y="4777434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8885796" y="49950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8887596" y="4996890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8885796" y="52145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8887596" y="5216346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8885796" y="54340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8887596" y="5435802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tx917"/>
            <p:cNvSpPr/>
            <p:nvPr/>
          </p:nvSpPr>
          <p:spPr>
            <a:xfrm>
              <a:off x="9174841" y="46427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9174841" y="48622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920" name="tx919"/>
            <p:cNvSpPr/>
            <p:nvPr/>
          </p:nvSpPr>
          <p:spPr>
            <a:xfrm>
              <a:off x="9174841" y="50816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921" name="tx920"/>
            <p:cNvSpPr/>
            <p:nvPr/>
          </p:nvSpPr>
          <p:spPr>
            <a:xfrm>
              <a:off x="9174841" y="53011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922" name="tx921"/>
            <p:cNvSpPr/>
            <p:nvPr/>
          </p:nvSpPr>
          <p:spPr>
            <a:xfrm>
              <a:off x="9174841" y="55187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923" name="tx922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924" name="tx923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2025-05-08T10:23:04Z</dcterms:modified>
  <cp:category/>
</cp:coreProperties>
</file>