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02542" y="4109817"/>
              <a:ext cx="145941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83511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2025-05-09T09:21:21Z</dcterms:modified>
  <cp:category/>
</cp:coreProperties>
</file>