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407846"/>
              <a:ext cx="8529375" cy="55074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6357319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5218024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4078729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2939435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1800140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59435" y="5787672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59435" y="4648377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59435" y="3509082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59435" y="2369787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083536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23704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163871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204039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244207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7284374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8324542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364710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823494" y="3960015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083536" y="3960015"/>
              <a:ext cx="0" cy="2664810"/>
            </a:xfrm>
            <a:custGeom>
              <a:avLst/>
              <a:pathLst>
                <a:path w="0" h="2664810">
                  <a:moveTo>
                    <a:pt x="0" y="0"/>
                  </a:moveTo>
                  <a:lnTo>
                    <a:pt x="0" y="266481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823494" y="6624826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63662" y="2912091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123704" y="2912091"/>
              <a:ext cx="0" cy="2694432"/>
            </a:xfrm>
            <a:custGeom>
              <a:avLst/>
              <a:pathLst>
                <a:path w="0" h="2694432">
                  <a:moveTo>
                    <a:pt x="0" y="0"/>
                  </a:moveTo>
                  <a:lnTo>
                    <a:pt x="0" y="26944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863662" y="5606524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903829" y="4607362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163871" y="4607362"/>
              <a:ext cx="0" cy="218972"/>
            </a:xfrm>
            <a:custGeom>
              <a:avLst/>
              <a:pathLst>
                <a:path w="0" h="218972">
                  <a:moveTo>
                    <a:pt x="0" y="0"/>
                  </a:moveTo>
                  <a:lnTo>
                    <a:pt x="0" y="2189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903829" y="4826335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943997" y="4194938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204039" y="4194938"/>
              <a:ext cx="0" cy="1548985"/>
            </a:xfrm>
            <a:custGeom>
              <a:avLst/>
              <a:pathLst>
                <a:path w="0" h="1548985">
                  <a:moveTo>
                    <a:pt x="0" y="0"/>
                  </a:moveTo>
                  <a:lnTo>
                    <a:pt x="0" y="15489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943997" y="5743923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984165" y="3371911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6244207" y="3371911"/>
              <a:ext cx="0" cy="3293017"/>
            </a:xfrm>
            <a:custGeom>
              <a:avLst/>
              <a:pathLst>
                <a:path w="0" h="3293017">
                  <a:moveTo>
                    <a:pt x="0" y="0"/>
                  </a:moveTo>
                  <a:lnTo>
                    <a:pt x="0" y="32930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984165" y="6664929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024333" y="4018347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284374" y="4018347"/>
              <a:ext cx="0" cy="802747"/>
            </a:xfrm>
            <a:custGeom>
              <a:avLst/>
              <a:pathLst>
                <a:path w="0" h="802747">
                  <a:moveTo>
                    <a:pt x="0" y="0"/>
                  </a:moveTo>
                  <a:lnTo>
                    <a:pt x="0" y="8027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024333" y="4821094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8064500" y="1934576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8324542" y="1934576"/>
              <a:ext cx="0" cy="3886362"/>
            </a:xfrm>
            <a:custGeom>
              <a:avLst/>
              <a:pathLst>
                <a:path w="0" h="3886362">
                  <a:moveTo>
                    <a:pt x="0" y="0"/>
                  </a:moveTo>
                  <a:lnTo>
                    <a:pt x="0" y="388636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8064500" y="5820939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104668" y="1658184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9364710" y="1658184"/>
              <a:ext cx="0" cy="1962777"/>
            </a:xfrm>
            <a:custGeom>
              <a:avLst/>
              <a:pathLst>
                <a:path w="0" h="1962777">
                  <a:moveTo>
                    <a:pt x="0" y="0"/>
                  </a:moveTo>
                  <a:lnTo>
                    <a:pt x="0" y="196277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9104668" y="3620961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083536" y="3960015"/>
              <a:ext cx="0" cy="1296061"/>
            </a:xfrm>
            <a:custGeom>
              <a:avLst/>
              <a:pathLst>
                <a:path w="0" h="1296061">
                  <a:moveTo>
                    <a:pt x="0" y="129606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083536" y="6162557"/>
              <a:ext cx="0" cy="462268"/>
            </a:xfrm>
            <a:custGeom>
              <a:avLst/>
              <a:pathLst>
                <a:path w="0" h="462268">
                  <a:moveTo>
                    <a:pt x="0" y="0"/>
                  </a:moveTo>
                  <a:lnTo>
                    <a:pt x="0" y="46226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1693473" y="5256077"/>
              <a:ext cx="780125" cy="906479"/>
            </a:xfrm>
            <a:custGeom>
              <a:avLst/>
              <a:pathLst>
                <a:path w="780125" h="906479">
                  <a:moveTo>
                    <a:pt x="0" y="0"/>
                  </a:moveTo>
                  <a:lnTo>
                    <a:pt x="0" y="906479"/>
                  </a:lnTo>
                  <a:lnTo>
                    <a:pt x="780125" y="906479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693473" y="5897044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123704" y="2912091"/>
              <a:ext cx="0" cy="295931"/>
            </a:xfrm>
            <a:custGeom>
              <a:avLst/>
              <a:pathLst>
                <a:path w="0" h="295931">
                  <a:moveTo>
                    <a:pt x="0" y="2959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123704" y="4169930"/>
              <a:ext cx="0" cy="1436593"/>
            </a:xfrm>
            <a:custGeom>
              <a:avLst/>
              <a:pathLst>
                <a:path w="0" h="1436593">
                  <a:moveTo>
                    <a:pt x="0" y="0"/>
                  </a:moveTo>
                  <a:lnTo>
                    <a:pt x="0" y="14365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2733641" y="3208023"/>
              <a:ext cx="780125" cy="961906"/>
            </a:xfrm>
            <a:custGeom>
              <a:avLst/>
              <a:pathLst>
                <a:path w="780125" h="961906">
                  <a:moveTo>
                    <a:pt x="0" y="0"/>
                  </a:moveTo>
                  <a:lnTo>
                    <a:pt x="0" y="961906"/>
                  </a:lnTo>
                  <a:lnTo>
                    <a:pt x="780125" y="961906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733641" y="3370088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163871" y="4607362"/>
              <a:ext cx="0" cy="22558"/>
            </a:xfrm>
            <a:custGeom>
              <a:avLst/>
              <a:pathLst>
                <a:path w="0" h="22558">
                  <a:moveTo>
                    <a:pt x="0" y="225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163871" y="4762534"/>
              <a:ext cx="0" cy="63800"/>
            </a:xfrm>
            <a:custGeom>
              <a:avLst/>
              <a:pathLst>
                <a:path w="0" h="63800">
                  <a:moveTo>
                    <a:pt x="0" y="0"/>
                  </a:moveTo>
                  <a:lnTo>
                    <a:pt x="0" y="6380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773809" y="4629920"/>
              <a:ext cx="780125" cy="132613"/>
            </a:xfrm>
            <a:custGeom>
              <a:avLst/>
              <a:pathLst>
                <a:path w="780125" h="132613">
                  <a:moveTo>
                    <a:pt x="0" y="0"/>
                  </a:moveTo>
                  <a:lnTo>
                    <a:pt x="0" y="132613"/>
                  </a:lnTo>
                  <a:lnTo>
                    <a:pt x="780125" y="132613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773809" y="4660681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204039" y="4194938"/>
              <a:ext cx="0" cy="624846"/>
            </a:xfrm>
            <a:custGeom>
              <a:avLst/>
              <a:pathLst>
                <a:path w="0" h="624846">
                  <a:moveTo>
                    <a:pt x="0" y="62484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204039" y="5350410"/>
              <a:ext cx="0" cy="393512"/>
            </a:xfrm>
            <a:custGeom>
              <a:avLst/>
              <a:pathLst>
                <a:path w="0" h="393512">
                  <a:moveTo>
                    <a:pt x="0" y="0"/>
                  </a:moveTo>
                  <a:lnTo>
                    <a:pt x="0" y="39351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4813976" y="4819784"/>
              <a:ext cx="780125" cy="530626"/>
            </a:xfrm>
            <a:custGeom>
              <a:avLst/>
              <a:pathLst>
                <a:path w="780125" h="530626">
                  <a:moveTo>
                    <a:pt x="0" y="0"/>
                  </a:moveTo>
                  <a:lnTo>
                    <a:pt x="0" y="530626"/>
                  </a:lnTo>
                  <a:lnTo>
                    <a:pt x="780125" y="530626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813976" y="5111842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6244207" y="3371911"/>
              <a:ext cx="0" cy="543671"/>
            </a:xfrm>
            <a:custGeom>
              <a:avLst/>
              <a:pathLst>
                <a:path w="0" h="543671">
                  <a:moveTo>
                    <a:pt x="0" y="5436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6244207" y="6327356"/>
              <a:ext cx="0" cy="337573"/>
            </a:xfrm>
            <a:custGeom>
              <a:avLst/>
              <a:pathLst>
                <a:path w="0" h="337573">
                  <a:moveTo>
                    <a:pt x="0" y="0"/>
                  </a:moveTo>
                  <a:lnTo>
                    <a:pt x="0" y="33757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5854144" y="3915582"/>
              <a:ext cx="780125" cy="2411773"/>
            </a:xfrm>
            <a:custGeom>
              <a:avLst/>
              <a:pathLst>
                <a:path w="780125" h="2411773">
                  <a:moveTo>
                    <a:pt x="0" y="0"/>
                  </a:moveTo>
                  <a:lnTo>
                    <a:pt x="0" y="2411773"/>
                  </a:lnTo>
                  <a:lnTo>
                    <a:pt x="780125" y="2411773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854144" y="5677844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7284374" y="4018347"/>
              <a:ext cx="0" cy="95643"/>
            </a:xfrm>
            <a:custGeom>
              <a:avLst/>
              <a:pathLst>
                <a:path w="0" h="95643">
                  <a:moveTo>
                    <a:pt x="0" y="9564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284374" y="4462729"/>
              <a:ext cx="0" cy="358365"/>
            </a:xfrm>
            <a:custGeom>
              <a:avLst/>
              <a:pathLst>
                <a:path w="0" h="358365">
                  <a:moveTo>
                    <a:pt x="0" y="0"/>
                  </a:moveTo>
                  <a:lnTo>
                    <a:pt x="0" y="35836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6894312" y="4113991"/>
              <a:ext cx="780125" cy="348738"/>
            </a:xfrm>
            <a:custGeom>
              <a:avLst/>
              <a:pathLst>
                <a:path w="780125" h="348738">
                  <a:moveTo>
                    <a:pt x="0" y="0"/>
                  </a:moveTo>
                  <a:lnTo>
                    <a:pt x="0" y="348738"/>
                  </a:lnTo>
                  <a:lnTo>
                    <a:pt x="780125" y="348738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6894312" y="4293942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8324542" y="1934576"/>
              <a:ext cx="0" cy="527607"/>
            </a:xfrm>
            <a:custGeom>
              <a:avLst/>
              <a:pathLst>
                <a:path w="0" h="527607">
                  <a:moveTo>
                    <a:pt x="0" y="5276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8324542" y="4295423"/>
              <a:ext cx="0" cy="1525515"/>
            </a:xfrm>
            <a:custGeom>
              <a:avLst/>
              <a:pathLst>
                <a:path w="0" h="1525515">
                  <a:moveTo>
                    <a:pt x="0" y="0"/>
                  </a:moveTo>
                  <a:lnTo>
                    <a:pt x="0" y="152551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7934479" y="2462184"/>
              <a:ext cx="780125" cy="1833239"/>
            </a:xfrm>
            <a:custGeom>
              <a:avLst/>
              <a:pathLst>
                <a:path w="780125" h="1833239">
                  <a:moveTo>
                    <a:pt x="0" y="0"/>
                  </a:moveTo>
                  <a:lnTo>
                    <a:pt x="0" y="1833239"/>
                  </a:lnTo>
                  <a:lnTo>
                    <a:pt x="780125" y="1833239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934479" y="3866251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9364710" y="1658184"/>
              <a:ext cx="0" cy="299007"/>
            </a:xfrm>
            <a:custGeom>
              <a:avLst/>
              <a:pathLst>
                <a:path w="0" h="299007">
                  <a:moveTo>
                    <a:pt x="0" y="29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9364710" y="2644528"/>
              <a:ext cx="0" cy="976432"/>
            </a:xfrm>
            <a:custGeom>
              <a:avLst/>
              <a:pathLst>
                <a:path w="0" h="976432">
                  <a:moveTo>
                    <a:pt x="0" y="0"/>
                  </a:moveTo>
                  <a:lnTo>
                    <a:pt x="0" y="97643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8974647" y="1957192"/>
              <a:ext cx="780125" cy="687336"/>
            </a:xfrm>
            <a:custGeom>
              <a:avLst/>
              <a:pathLst>
                <a:path w="780125" h="687336">
                  <a:moveTo>
                    <a:pt x="0" y="0"/>
                  </a:moveTo>
                  <a:lnTo>
                    <a:pt x="0" y="687336"/>
                  </a:lnTo>
                  <a:lnTo>
                    <a:pt x="780125" y="687336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8974647" y="2141472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459435" y="1407846"/>
              <a:ext cx="8529375" cy="550741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210339" y="574598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148183" y="460668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148183" y="3467390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148183" y="232809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85" name="pl84"/>
            <p:cNvSpPr/>
            <p:nvPr/>
          </p:nvSpPr>
          <p:spPr>
            <a:xfrm>
              <a:off x="1424641" y="5787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24641" y="464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24641" y="35090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24641" y="23697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083536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12370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163871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520403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624420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728437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832454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936471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1853659" y="6976587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822394" y="6953012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961989" y="6976587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877872" y="6976587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039241" y="6976587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83010" y="6954376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967352" y="6954322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9047847" y="6953012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289266" y="7086743"/>
              <a:ext cx="869714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Super Groups</a:t>
              </a:r>
            </a:p>
          </p:txBody>
        </p:sp>
        <p:sp>
          <p:nvSpPr>
            <p:cNvPr id="106" name="tx105"/>
            <p:cNvSpPr/>
            <p:nvPr/>
          </p:nvSpPr>
          <p:spPr>
            <a:xfrm rot="-5400000">
              <a:off x="442276" y="4109817"/>
              <a:ext cx="1179946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 Overall Score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1459435" y="1177752"/>
              <a:ext cx="172387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By Associated Super Group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1459435" y="979814"/>
              <a:ext cx="1499755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 Overall Scores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2025-05-09T09:21:25Z</dcterms:modified>
  <cp:category/>
</cp:coreProperties>
</file>