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4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3041708" y="2548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37638" y="2522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463664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446974" y="2847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405993" y="2854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205193" y="254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909564" y="26054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379759" y="2913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105565" y="2504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573857" y="2837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839643" y="2556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592971" y="2913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826475" y="29138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004081" y="2504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612252" y="2913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3111138" y="2667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955680" y="2913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615156" y="2913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488458" y="2913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494507" y="2913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471575" y="2913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990890" y="2913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781039" y="2913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915158" y="2911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321722" y="2914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622892" y="29135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340287" y="2930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387378" y="2929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538342" y="2547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785841" y="2553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927941" y="2903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807054" y="2938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674019" y="2913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108505" y="2693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3033185" y="2703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833973" y="2611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597491" y="2500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075868" y="2504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668898" y="250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4005770" y="2856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449275" y="2902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2203211" y="2391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961778" y="28609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952665" y="2589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538566" y="2655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492268" y="2540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707162" y="2506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39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4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2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5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7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002331" y="4690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922576" y="4655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034691" y="4693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592194" y="4709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610143" y="4692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697196" y="4709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692784" y="4791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750047" y="4669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414021" y="4850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878962" y="4869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807787" y="4836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985290" y="4605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965899" y="4700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512592" y="4802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927309" y="4334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782590" y="4318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1959934" y="4252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666564" y="4802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776541" y="4683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562668" y="4687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456981" y="4736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2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7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9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3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6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8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30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848605" y="6210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725940" y="6263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2044159" y="6256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971797" y="6254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525495" y="6782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915070" y="6340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193394" y="62229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583575" y="6232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873954" y="6329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218228" y="6260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580110" y="6388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811634" y="6352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109682" y="6232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2136800" y="6376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774496" y="6399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36100" y="6360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29407" y="6256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785944" y="6351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931330" y="6312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033484" y="6375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950057" y="6404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2239962" y="6219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2236775" y="6186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960408" y="6186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40755" y="6216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827840" y="6539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951591" y="6099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858037" y="6302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218599" y="6328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888000" y="6213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2156010" y="6266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646970" y="6253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780523" y="6744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572184" y="6287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2153815" y="6329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965991" y="6637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544800" y="61636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136919" y="6253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740384" y="6215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524495" y="6423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1932133" y="6239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666127" y="6274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446260" y="6512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747494" y="6298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671651" y="6280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2130371" y="6247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2130821" y="6218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1914180" y="6292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188138" y="6326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623208" y="6462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751300" y="6259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790695" y="6324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765162" y="61637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770913" y="6423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77901" y="6228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916048" y="6208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153912" y="6208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883079" y="6208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130161" y="6210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239652" y="6208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722841" y="6178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754112" y="6157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962303" y="6572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734831" y="6228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122326" y="6187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08468" y="6231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070335" y="64994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991982" y="6221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827377" y="6315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58448" y="6190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48137" y="6163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011568" y="6216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58690" y="6218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692052" y="6197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763061" y="6240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729287" y="6217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220921" y="6213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555622" y="6216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762081" y="6163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2202761" y="6165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1940083" y="62155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139415" y="6223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1758523" y="62185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097986" y="6218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2134325" y="6218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678250" y="6328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992033" y="6224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2214230" y="6213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2199568" y="61646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090555" y="6282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3033682" y="6491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159594" y="6370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950644" y="6509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3029834" y="6512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2032646" y="6264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548175" y="6261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2098286" y="6261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118548" y="62563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1644519" y="6314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3125794" y="654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749627" y="6490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12625" y="6384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689106" y="6500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785139" y="649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148496" y="6216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364859" y="6731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2111173" y="6338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771120" y="6208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740303" y="6255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00531" y="6213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851980" y="6215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695219" y="6224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580335" y="6221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865224" y="6626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4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946398" y="2228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767125" y="2258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22296" y="2205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775467" y="22025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749595" y="2194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890361" y="2218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474714" y="2212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734995" y="2210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764959" y="2207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918851" y="2188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596900" y="2213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920534" y="2216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898084" y="2217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005404" y="2184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963692" y="2212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93803" y="2182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933656" y="2214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551703" y="2213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501495" y="2230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444533" y="2300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568414" y="2383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5115256" y="2215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423779" y="2658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557733" y="2207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775448" y="2325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5113028" y="22280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541536" y="2293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868388" y="2187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585678" y="2204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4768004" y="2205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609351" y="2799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852477" y="2216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5066927" y="2214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5094253" y="2258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100102" y="2190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932668" y="218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5111983" y="2216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50643" y="2216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946310" y="2210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5059002" y="2526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5028568" y="2229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675997" y="2538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660341" y="2178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926648" y="237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635380" y="2211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630014" y="2251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667679" y="2255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754200" y="2226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474910" y="2217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882089" y="2216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506364" y="2279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965106" y="2297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668127" y="2225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5130948" y="2219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926049" y="2252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960738" y="2211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529533" y="2182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976894" y="2240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044849" y="22797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718320" y="2194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924792" y="2484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5074140" y="2259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59325" y="22229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5086500" y="2183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824802" y="2185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067079" y="2236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574707" y="22101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571391" y="23694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683303" y="2214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617113" y="234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851082" y="2946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58526" y="2266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37113" y="22181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632288" y="2396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57119" y="2395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972444" y="2459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5047648" y="2219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961026" y="2520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807208" y="2217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881704" y="2244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815400" y="2227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32838" y="2295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478081" y="2216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947416" y="2185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5037891" y="2268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09617" y="2265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39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4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2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5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7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896534" y="4477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567547" y="4209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308831" y="4355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658632" y="4864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202784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2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73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96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3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6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8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30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44638" y="6010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774889" y="5972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543708" y="59838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637301" y="5985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838441" y="6630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643806" y="6002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984042" y="59758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5004939" y="6008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483303" y="5987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573080" y="600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26010" y="5982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5011187" y="606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650945" y="5972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953951" y="5982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877700" y="5981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5007255" y="5969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457012" y="5982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769593" y="5966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941264" y="60023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984448" y="5966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5042410" y="5997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573982" y="5993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601997" y="6007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666016" y="6000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547862" y="5976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797294" y="6002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435641" y="6013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652817" y="60195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932149" y="6014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04496" y="5974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881198" y="5988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41378" y="59964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918212" y="5977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41898" y="5975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587266" y="6009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870476" y="6002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5108130" y="59781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82850" y="5969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724665" y="6002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508190" y="5999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857619" y="5977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5130677" y="5979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430097" y="6431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882824" y="5988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760544" y="6005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430335" y="5978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772273" y="6029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885324" y="5981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5075806" y="5993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27289" y="5977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908346" y="5974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5055824" y="5994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644544" y="5986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585391" y="6000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5131872" y="5991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800489" y="5977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91709" y="5974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810412" y="5974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24134" y="5982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18738" y="5970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979006" y="5986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753315" y="5978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865036" y="6607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974699" y="5975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927200" y="6001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781188" y="5993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954186" y="5973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111768" y="6115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480803" y="6482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52138" y="6002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63190" y="5997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844296" y="5969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951868" y="6079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605378" y="596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64299" y="5996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56388" y="6029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448423" y="6197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753662" y="5986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908010" y="5975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638033" y="6013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100474" y="6198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705603" y="6099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495703" y="6330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446176" y="6004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940168" y="6631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591570" y="5986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5088147" y="5988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803794" y="5983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759102" y="6228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854562" y="5974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42274" y="6008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514300" y="60591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883282" y="597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666248" y="5987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444923" y="5977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718524" y="5991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67903" y="5977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5036331" y="6170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532428" y="5981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590346" y="6011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904653" y="5981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753956" y="6249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606886" y="5972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454205" y="6001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799083" y="5972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581867" y="6480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860938" y="6412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72996" y="5998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812861" y="5969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882857" y="596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739621" y="59699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581487" y="59698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608969" y="6000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677243" y="6148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565592" y="5968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898618" y="5990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5059041" y="5995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5017366" y="5976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810466" y="5983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241051" y="6806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610354" y="6073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73725" y="60009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522641" y="5972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12442" y="5979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540118" y="6091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22995" y="6002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441819" y="5985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77359" y="6107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919089" y="5972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651100" y="5984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459327" y="6478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775061" y="6478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5022576" y="59773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5082647" y="5969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687749" y="6652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925994" y="6596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07595" y="6086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129117" y="5990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5124786" y="6034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854783" y="6162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624997" y="599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652394" y="6244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459523" y="6045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561151" y="60076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574053" y="600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518291" y="6095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866005" y="5993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532663" y="5981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863316" y="66132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504930" y="5972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945200" y="5993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724916" y="5982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913275" y="5994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18081" y="6002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910580" y="59752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703814" y="5981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020483" y="6248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076958" y="6002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861027" y="6001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504562" y="6001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447097" y="6026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5053746" y="6032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40891" y="5972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627010" y="6002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5028144" y="60024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748365" y="5984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568202" y="5995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5019032" y="5982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776740" y="5969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910351" y="5989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19564" y="60044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5111590" y="6226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66978" y="6051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740522" y="6000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5117052" y="6034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627574" y="5966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944822" y="5969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451181" y="62770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89773" y="59810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5026741" y="6124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909764" y="5992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11987" y="5996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5066150" y="5989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554047" y="5982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76078" y="5998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754755" y="598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708046" y="6000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045402" y="6005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208894" y="6757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12054" y="5973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443773" y="6596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547787" y="597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76890" y="6253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562961" y="59884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552368" y="6062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5055291" y="5988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827175" y="5991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78702" y="6017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756482" y="5997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099391" y="5983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437009" y="5984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669819" y="6144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12335" y="5974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944497" y="5979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958910" y="6001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929646" y="5980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094052" y="5981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826875" y="5978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770184" y="64431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932182" y="6034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34183" y="6002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920181" y="5982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869553" y="5986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66760" y="59686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548707" y="5981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513047" y="5981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5108846" y="5982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54546" y="6036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715280" y="6036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876674" y="5988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653304" y="5979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676646" y="6405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033475" y="6000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601592" y="5976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33258" y="5970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628177" y="6018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823122" y="5999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08884" y="5972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48006" y="5972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35387" y="5969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90092" y="5970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5039446" y="5968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741161" y="60171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36650" y="6043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901651" y="5978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489189" y="5979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676400" y="5986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946023" y="5972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25582" y="5967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14652" y="597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847516" y="5986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433600" y="5979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805271" y="5983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5021091" y="5976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665228" y="5979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562487" y="5986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567992" y="6564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48965" y="5987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783610" y="6019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867364" y="5983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572533" y="6007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928963" y="6003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656343" y="6474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531992" y="5981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4639855" y="5990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497058" y="6212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781090" y="5977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917079" y="6008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966077" y="5985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810923" y="5978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5115297" y="6001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049159" y="5991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993786" y="5977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982278" y="5983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091165" y="5981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731800" y="6026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461176" y="6006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5083884" y="5998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553617" y="5973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64005" y="597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464312" y="5975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50143" y="59754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977799" y="5974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42776" y="5963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541648" y="6005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78333" y="6015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52666" y="5989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600110" y="60036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443293" y="6007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529246" y="5996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781176" y="5974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689024" y="6006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61978" y="5981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484034" y="5975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762974" y="6216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681867" y="5977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767337" y="5977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534437" y="5977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769958" y="5972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753892" y="6000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795150" y="6008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900732" y="5967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805406" y="5982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068136" y="5978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060775" y="5977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450295" y="609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602404" y="5985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766570" y="6033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481788" y="6001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476643" y="5976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672923" y="5978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600513" y="6013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692705" y="6008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836259" y="6033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97094" y="59872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79341" y="59922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925246" y="6008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924423" y="5983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66793" y="6002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597804" y="6008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878147" y="5979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043892" y="60865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751443" y="5999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793091" y="600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4838328" y="6010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963914" y="6013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724611" y="5967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684246" y="6032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683838" y="6143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5063616" y="6325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4974294" y="6163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832840" y="5983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665949" y="6043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804668" y="6035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5075385" y="5987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717906" y="6085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591814" y="5971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913348" y="6097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731259" y="5983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802314" y="622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123345" y="5989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601941" y="5972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864292" y="59783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963602" y="5968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015581" y="59823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063335" y="5976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667657" y="5983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964981" y="5983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086969" y="5983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697867" y="59838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5079250" y="6004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619560" y="5982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45637" y="6109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736082" y="6662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611138" y="5986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605456" y="5973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932684" y="5970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910321" y="6082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029451" y="5990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934644" y="59890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5103074" y="59745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0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3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4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340411" y="2882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316039" y="2520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594604" y="2524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499112" y="25372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654598" y="2532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608398" y="2478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778934" y="2570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337985" y="25197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709539" y="2531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555081" y="2528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874016" y="25699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784007" y="2611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681135" y="2571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569156" y="2683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378174" y="25682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720945" y="2534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475005" y="2654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876330" y="2588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757531" y="2565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392251" y="2520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871422" y="262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712688" y="2563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517572" y="2571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648566" y="2461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332440" y="2522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675406" y="2574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637564" y="2587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293217" y="29287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854957" y="2529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801649" y="2528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438790" y="252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397971" y="25265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920020" y="25279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489770" y="2535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827380" y="2547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502353" y="2566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209966" y="2570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762082" y="28006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945366" y="2537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566307" y="2417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323899" y="2451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843540" y="2534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538164" y="2536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837705" y="2536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8015246" y="2533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402741" y="25321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39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1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40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63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28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51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75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694664" y="4510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311736" y="4694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085217" y="4795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405520" y="4820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430909" y="4807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739766" y="4621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304366" y="474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793191" y="4497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605804" y="4851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389566" y="4709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293923" y="4714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417812" y="4472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779973" y="4529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329578" y="4803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2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7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41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3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5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82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605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05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28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7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69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92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1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39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3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6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85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30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2025-05-09T09:21:18Z</dcterms:modified>
  <cp:category/>
</cp:coreProperties>
</file>