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59435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59435" y="6453852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59435" y="506320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59435" y="3672550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59435" y="228189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59435" y="5758527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59435" y="4367875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59435" y="2977224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59435" y="1586572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68849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84537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800226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2764463" y="65130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2451900" y="60434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1748107" y="41595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584865" y="29621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629641" y="66098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2"/>
            <p:cNvSpPr/>
            <p:nvPr/>
          </p:nvSpPr>
          <p:spPr>
            <a:xfrm>
              <a:off x="1537298" y="29622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3"/>
            <p:cNvSpPr/>
            <p:nvPr/>
          </p:nvSpPr>
          <p:spPr>
            <a:xfrm>
              <a:off x="2237093" y="58264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1589114" y="48994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1843382" y="39920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6"/>
            <p:cNvSpPr/>
            <p:nvPr/>
          </p:nvSpPr>
          <p:spPr>
            <a:xfrm>
              <a:off x="2266190" y="64045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7"/>
            <p:cNvSpPr/>
            <p:nvPr/>
          </p:nvSpPr>
          <p:spPr>
            <a:xfrm>
              <a:off x="2677360" y="64532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1768164" y="30233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1918775" y="30046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0"/>
            <p:cNvSpPr/>
            <p:nvPr/>
          </p:nvSpPr>
          <p:spPr>
            <a:xfrm>
              <a:off x="1715818" y="29937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1711721" y="42569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1459435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3179228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179228" y="6453852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179228" y="506320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179228" y="3672550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179228" y="228189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179228" y="5758527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179228" y="4367875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179228" y="2977224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179228" y="1586572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488641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004330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520019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3423714" y="36322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3464585" y="33591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3454513" y="37705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3314572" y="35032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3809586" y="57275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3479732" y="44945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3356802" y="36312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3370259" y="34996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3568094" y="35944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3461389" y="44553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3987761" y="60164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3652032" y="43604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3258609" y="45008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8"/>
            <p:cNvSpPr/>
            <p:nvPr/>
          </p:nvSpPr>
          <p:spPr>
            <a:xfrm>
              <a:off x="3401966" y="47453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3491702" y="43491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3285627" y="37669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4617422" y="66276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2"/>
            <p:cNvSpPr/>
            <p:nvPr/>
          </p:nvSpPr>
          <p:spPr>
            <a:xfrm>
              <a:off x="3335874" y="41379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3611265" y="39849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4"/>
            <p:cNvSpPr/>
            <p:nvPr/>
          </p:nvSpPr>
          <p:spPr>
            <a:xfrm>
              <a:off x="3650432" y="36319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3497448" y="55559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6"/>
            <p:cNvSpPr/>
            <p:nvPr/>
          </p:nvSpPr>
          <p:spPr>
            <a:xfrm>
              <a:off x="3264416" y="42998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3623105" y="45008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8"/>
            <p:cNvSpPr/>
            <p:nvPr/>
          </p:nvSpPr>
          <p:spPr>
            <a:xfrm>
              <a:off x="3428103" y="53752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3341596" y="36322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0"/>
            <p:cNvSpPr/>
            <p:nvPr/>
          </p:nvSpPr>
          <p:spPr>
            <a:xfrm>
              <a:off x="3295954" y="43543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3599243" y="43242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3362655" y="51709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3395458" y="36730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3607020" y="38151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3626109" y="38034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3287128" y="37945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3492067" y="37948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3638873" y="38211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3529686" y="38996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3274252" y="42742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3561539" y="42532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3279154" y="37705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3383315" y="48564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3302223" y="43723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3349240" y="37755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3608055" y="37747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3334984" y="37499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519172" y="37976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453797" y="35034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3179228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4899021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899021" y="6453852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899021" y="506320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899021" y="3672550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4899021" y="228189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899021" y="5758527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4899021" y="4367875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899021" y="2977224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899021" y="1586572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5208434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724123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6239812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5881339" y="59421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5347667" y="16417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5"/>
            <p:cNvSpPr/>
            <p:nvPr/>
          </p:nvSpPr>
          <p:spPr>
            <a:xfrm>
              <a:off x="5355866" y="25973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5352271" y="21769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7"/>
            <p:cNvSpPr/>
            <p:nvPr/>
          </p:nvSpPr>
          <p:spPr>
            <a:xfrm>
              <a:off x="5368788" y="26140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8"/>
            <p:cNvSpPr/>
            <p:nvPr/>
          </p:nvSpPr>
          <p:spPr>
            <a:xfrm>
              <a:off x="5550007" y="60890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09"/>
            <p:cNvSpPr/>
            <p:nvPr/>
          </p:nvSpPr>
          <p:spPr>
            <a:xfrm>
              <a:off x="6267802" y="66340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5055047" y="56393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5242696" y="48254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5528722" y="60857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5049169" y="36914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5141872" y="35652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6133369" y="66208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5806412" y="60426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5556952" y="57454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4899021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6618814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6618814" y="6453852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6618814" y="506320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6618814" y="3672550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6618814" y="228189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6618814" y="5758527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6618814" y="4367875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6618814" y="2977224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6618814" y="1586572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6928227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7443916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7959604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7330106" y="57292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7080372" y="52082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6798775" y="55254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7917815" y="65489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6618814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8338607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8338607" y="6453852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8338607" y="506320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8338607" y="3672550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8338607" y="228189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8338607" y="5758527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8338607" y="4367875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8338607" y="2977224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8338607" y="1586572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8648020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9163709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9679397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8467229" y="21269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8500036" y="20837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8607152" y="20273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8636154" y="55647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8751689" y="49097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9050721" y="60562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9068377" y="63132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8443953" y="42612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8984889" y="63123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8657163" y="43660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8600471" y="41587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8486907" y="55509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8588374" y="49997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8596907" y="45241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9306999" y="61495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9336882" y="61989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8746216" y="44583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9005740" y="60575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8428834" y="20245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8793773" y="50847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8546927" y="43897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9184533" y="63372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8642394" y="52128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8523433" y="55336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2"/>
            <p:cNvSpPr/>
            <p:nvPr/>
          </p:nvSpPr>
          <p:spPr>
            <a:xfrm>
              <a:off x="8604988" y="30276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3"/>
            <p:cNvSpPr/>
            <p:nvPr/>
          </p:nvSpPr>
          <p:spPr>
            <a:xfrm>
              <a:off x="8739902" y="57249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8618867" y="19535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8770328" y="19162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8762781" y="47943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8588461" y="44873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8765699" y="19134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79"/>
            <p:cNvSpPr/>
            <p:nvPr/>
          </p:nvSpPr>
          <p:spPr>
            <a:xfrm>
              <a:off x="9690359" y="65852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0"/>
            <p:cNvSpPr/>
            <p:nvPr/>
          </p:nvSpPr>
          <p:spPr>
            <a:xfrm>
              <a:off x="8509604" y="42883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1"/>
            <p:cNvSpPr/>
            <p:nvPr/>
          </p:nvSpPr>
          <p:spPr>
            <a:xfrm>
              <a:off x="8651313" y="30843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2"/>
            <p:cNvSpPr/>
            <p:nvPr/>
          </p:nvSpPr>
          <p:spPr>
            <a:xfrm>
              <a:off x="8803028" y="33604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3"/>
            <p:cNvSpPr/>
            <p:nvPr/>
          </p:nvSpPr>
          <p:spPr>
            <a:xfrm>
              <a:off x="8628396" y="20041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4"/>
            <p:cNvSpPr/>
            <p:nvPr/>
          </p:nvSpPr>
          <p:spPr>
            <a:xfrm>
              <a:off x="8596042" y="19456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5"/>
            <p:cNvSpPr/>
            <p:nvPr/>
          </p:nvSpPr>
          <p:spPr>
            <a:xfrm>
              <a:off x="8430861" y="20050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6"/>
            <p:cNvSpPr/>
            <p:nvPr/>
          </p:nvSpPr>
          <p:spPr>
            <a:xfrm>
              <a:off x="8810142" y="20041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7"/>
            <p:cNvSpPr/>
            <p:nvPr/>
          </p:nvSpPr>
          <p:spPr>
            <a:xfrm>
              <a:off x="8731720" y="19435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8"/>
            <p:cNvSpPr/>
            <p:nvPr/>
          </p:nvSpPr>
          <p:spPr>
            <a:xfrm>
              <a:off x="8789119" y="30308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89"/>
            <p:cNvSpPr/>
            <p:nvPr/>
          </p:nvSpPr>
          <p:spPr>
            <a:xfrm>
              <a:off x="8443023" y="30542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0"/>
            <p:cNvSpPr/>
            <p:nvPr/>
          </p:nvSpPr>
          <p:spPr>
            <a:xfrm>
              <a:off x="8534622" y="55831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1"/>
            <p:cNvSpPr/>
            <p:nvPr/>
          </p:nvSpPr>
          <p:spPr>
            <a:xfrm>
              <a:off x="8636640" y="29145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8761361" y="24965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8600195" y="25638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4"/>
            <p:cNvSpPr/>
            <p:nvPr/>
          </p:nvSpPr>
          <p:spPr>
            <a:xfrm>
              <a:off x="8688851" y="56380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5"/>
            <p:cNvSpPr/>
            <p:nvPr/>
          </p:nvSpPr>
          <p:spPr>
            <a:xfrm>
              <a:off x="8429039" y="20774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6"/>
            <p:cNvSpPr/>
            <p:nvPr/>
          </p:nvSpPr>
          <p:spPr>
            <a:xfrm>
              <a:off x="8617703" y="28644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8809955" y="29964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8"/>
            <p:cNvSpPr/>
            <p:nvPr/>
          </p:nvSpPr>
          <p:spPr>
            <a:xfrm>
              <a:off x="8714304" y="19467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199"/>
            <p:cNvSpPr/>
            <p:nvPr/>
          </p:nvSpPr>
          <p:spPr>
            <a:xfrm>
              <a:off x="8636966" y="19600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8478376" y="23959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8587794" y="27310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2"/>
            <p:cNvSpPr/>
            <p:nvPr/>
          </p:nvSpPr>
          <p:spPr>
            <a:xfrm>
              <a:off x="8618031" y="25423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3"/>
            <p:cNvSpPr/>
            <p:nvPr/>
          </p:nvSpPr>
          <p:spPr>
            <a:xfrm>
              <a:off x="8798340" y="19435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4"/>
            <p:cNvSpPr/>
            <p:nvPr/>
          </p:nvSpPr>
          <p:spPr>
            <a:xfrm>
              <a:off x="8692816" y="19472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5"/>
            <p:cNvSpPr/>
            <p:nvPr/>
          </p:nvSpPr>
          <p:spPr>
            <a:xfrm>
              <a:off x="8543668" y="30185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6"/>
            <p:cNvSpPr/>
            <p:nvPr/>
          </p:nvSpPr>
          <p:spPr>
            <a:xfrm>
              <a:off x="8548106" y="19537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7"/>
            <p:cNvSpPr/>
            <p:nvPr/>
          </p:nvSpPr>
          <p:spPr>
            <a:xfrm>
              <a:off x="8608693" y="19570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8"/>
            <p:cNvSpPr/>
            <p:nvPr/>
          </p:nvSpPr>
          <p:spPr>
            <a:xfrm>
              <a:off x="8779709" y="19475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8431914" y="19134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8804233" y="19618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1"/>
            <p:cNvSpPr/>
            <p:nvPr/>
          </p:nvSpPr>
          <p:spPr>
            <a:xfrm>
              <a:off x="8773915" y="33191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8760862" y="18604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8654347" y="24171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8682445" y="47699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5"/>
            <p:cNvSpPr/>
            <p:nvPr/>
          </p:nvSpPr>
          <p:spPr>
            <a:xfrm>
              <a:off x="8592457" y="47699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6"/>
            <p:cNvSpPr/>
            <p:nvPr/>
          </p:nvSpPr>
          <p:spPr>
            <a:xfrm>
              <a:off x="8470785" y="22093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7"/>
            <p:cNvSpPr/>
            <p:nvPr/>
          </p:nvSpPr>
          <p:spPr>
            <a:xfrm>
              <a:off x="8451461" y="24386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8"/>
            <p:cNvSpPr/>
            <p:nvPr/>
          </p:nvSpPr>
          <p:spPr>
            <a:xfrm>
              <a:off x="8688899" y="49152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19"/>
            <p:cNvSpPr/>
            <p:nvPr/>
          </p:nvSpPr>
          <p:spPr>
            <a:xfrm>
              <a:off x="8471303" y="49022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0"/>
            <p:cNvSpPr/>
            <p:nvPr/>
          </p:nvSpPr>
          <p:spPr>
            <a:xfrm>
              <a:off x="8572739" y="49114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1"/>
            <p:cNvSpPr/>
            <p:nvPr/>
          </p:nvSpPr>
          <p:spPr>
            <a:xfrm>
              <a:off x="8435782" y="47345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2"/>
            <p:cNvSpPr/>
            <p:nvPr/>
          </p:nvSpPr>
          <p:spPr>
            <a:xfrm>
              <a:off x="8450229" y="19367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3"/>
            <p:cNvSpPr/>
            <p:nvPr/>
          </p:nvSpPr>
          <p:spPr>
            <a:xfrm>
              <a:off x="8467120" y="55381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4"/>
            <p:cNvSpPr/>
            <p:nvPr/>
          </p:nvSpPr>
          <p:spPr>
            <a:xfrm>
              <a:off x="8446476" y="56614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5"/>
            <p:cNvSpPr/>
            <p:nvPr/>
          </p:nvSpPr>
          <p:spPr>
            <a:xfrm>
              <a:off x="8523794" y="57083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6"/>
            <p:cNvSpPr/>
            <p:nvPr/>
          </p:nvSpPr>
          <p:spPr>
            <a:xfrm>
              <a:off x="8512425" y="56868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7"/>
            <p:cNvSpPr/>
            <p:nvPr/>
          </p:nvSpPr>
          <p:spPr>
            <a:xfrm>
              <a:off x="8717032" y="56616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8"/>
            <p:cNvSpPr/>
            <p:nvPr/>
          </p:nvSpPr>
          <p:spPr>
            <a:xfrm>
              <a:off x="8807050" y="21009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29"/>
            <p:cNvSpPr/>
            <p:nvPr/>
          </p:nvSpPr>
          <p:spPr>
            <a:xfrm>
              <a:off x="8428213" y="44064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0"/>
            <p:cNvSpPr/>
            <p:nvPr/>
          </p:nvSpPr>
          <p:spPr>
            <a:xfrm>
              <a:off x="8733436" y="20728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1"/>
            <p:cNvSpPr/>
            <p:nvPr/>
          </p:nvSpPr>
          <p:spPr>
            <a:xfrm>
              <a:off x="8802631" y="20992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2"/>
            <p:cNvSpPr/>
            <p:nvPr/>
          </p:nvSpPr>
          <p:spPr>
            <a:xfrm>
              <a:off x="8754404" y="20130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3"/>
            <p:cNvSpPr/>
            <p:nvPr/>
          </p:nvSpPr>
          <p:spPr>
            <a:xfrm>
              <a:off x="8676919" y="20397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4"/>
            <p:cNvSpPr/>
            <p:nvPr/>
          </p:nvSpPr>
          <p:spPr>
            <a:xfrm>
              <a:off x="8748658" y="20222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5"/>
            <p:cNvSpPr/>
            <p:nvPr/>
          </p:nvSpPr>
          <p:spPr>
            <a:xfrm>
              <a:off x="8605195" y="33914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rc236"/>
            <p:cNvSpPr/>
            <p:nvPr/>
          </p:nvSpPr>
          <p:spPr>
            <a:xfrm>
              <a:off x="8338607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1459435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tx238"/>
            <p:cNvSpPr/>
            <p:nvPr/>
          </p:nvSpPr>
          <p:spPr>
            <a:xfrm>
              <a:off x="2054660" y="1274979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240" name="rc239"/>
            <p:cNvSpPr/>
            <p:nvPr/>
          </p:nvSpPr>
          <p:spPr>
            <a:xfrm>
              <a:off x="3179228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tx240"/>
            <p:cNvSpPr/>
            <p:nvPr/>
          </p:nvSpPr>
          <p:spPr>
            <a:xfrm>
              <a:off x="3802447" y="1274979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242" name="rc241"/>
            <p:cNvSpPr/>
            <p:nvPr/>
          </p:nvSpPr>
          <p:spPr>
            <a:xfrm>
              <a:off x="4899021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42"/>
            <p:cNvSpPr/>
            <p:nvPr/>
          </p:nvSpPr>
          <p:spPr>
            <a:xfrm>
              <a:off x="5397956" y="1274979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244" name="rc243"/>
            <p:cNvSpPr/>
            <p:nvPr/>
          </p:nvSpPr>
          <p:spPr>
            <a:xfrm>
              <a:off x="6618814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tx244"/>
            <p:cNvSpPr/>
            <p:nvPr/>
          </p:nvSpPr>
          <p:spPr>
            <a:xfrm>
              <a:off x="7238950" y="1274979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246" name="rc245"/>
            <p:cNvSpPr/>
            <p:nvPr/>
          </p:nvSpPr>
          <p:spPr>
            <a:xfrm>
              <a:off x="8338607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tx246"/>
            <p:cNvSpPr/>
            <p:nvPr/>
          </p:nvSpPr>
          <p:spPr>
            <a:xfrm>
              <a:off x="8806519" y="1252714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248" name="pl247"/>
            <p:cNvSpPr/>
            <p:nvPr/>
          </p:nvSpPr>
          <p:spPr>
            <a:xfrm>
              <a:off x="176884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28453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800226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tx250"/>
            <p:cNvSpPr/>
            <p:nvPr/>
          </p:nvSpPr>
          <p:spPr>
            <a:xfrm>
              <a:off x="1728494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252" name="tx251"/>
            <p:cNvSpPr/>
            <p:nvPr/>
          </p:nvSpPr>
          <p:spPr>
            <a:xfrm>
              <a:off x="2237989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53" name="tx252"/>
            <p:cNvSpPr/>
            <p:nvPr/>
          </p:nvSpPr>
          <p:spPr>
            <a:xfrm>
              <a:off x="2769148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254" name="pl253"/>
            <p:cNvSpPr/>
            <p:nvPr/>
          </p:nvSpPr>
          <p:spPr>
            <a:xfrm>
              <a:off x="3488641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400433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452001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tx256"/>
            <p:cNvSpPr/>
            <p:nvPr/>
          </p:nvSpPr>
          <p:spPr>
            <a:xfrm>
              <a:off x="3448287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258" name="tx257"/>
            <p:cNvSpPr/>
            <p:nvPr/>
          </p:nvSpPr>
          <p:spPr>
            <a:xfrm>
              <a:off x="3957782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59" name="tx258"/>
            <p:cNvSpPr/>
            <p:nvPr/>
          </p:nvSpPr>
          <p:spPr>
            <a:xfrm>
              <a:off x="4488941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260" name="pl259"/>
            <p:cNvSpPr/>
            <p:nvPr/>
          </p:nvSpPr>
          <p:spPr>
            <a:xfrm>
              <a:off x="520843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57241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623981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tx262"/>
            <p:cNvSpPr/>
            <p:nvPr/>
          </p:nvSpPr>
          <p:spPr>
            <a:xfrm>
              <a:off x="5168080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264" name="tx263"/>
            <p:cNvSpPr/>
            <p:nvPr/>
          </p:nvSpPr>
          <p:spPr>
            <a:xfrm>
              <a:off x="5677574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6208734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266" name="pl265"/>
            <p:cNvSpPr/>
            <p:nvPr/>
          </p:nvSpPr>
          <p:spPr>
            <a:xfrm>
              <a:off x="692822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7443916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795960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tx268"/>
            <p:cNvSpPr/>
            <p:nvPr/>
          </p:nvSpPr>
          <p:spPr>
            <a:xfrm>
              <a:off x="6887872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270" name="tx269"/>
            <p:cNvSpPr/>
            <p:nvPr/>
          </p:nvSpPr>
          <p:spPr>
            <a:xfrm>
              <a:off x="739736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71" name="tx270"/>
            <p:cNvSpPr/>
            <p:nvPr/>
          </p:nvSpPr>
          <p:spPr>
            <a:xfrm>
              <a:off x="7928527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272" name="pl271"/>
            <p:cNvSpPr/>
            <p:nvPr/>
          </p:nvSpPr>
          <p:spPr>
            <a:xfrm>
              <a:off x="864802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916370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967939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tx274"/>
            <p:cNvSpPr/>
            <p:nvPr/>
          </p:nvSpPr>
          <p:spPr>
            <a:xfrm>
              <a:off x="8607665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276" name="tx275"/>
            <p:cNvSpPr/>
            <p:nvPr/>
          </p:nvSpPr>
          <p:spPr>
            <a:xfrm>
              <a:off x="9117160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77" name="tx276"/>
            <p:cNvSpPr/>
            <p:nvPr/>
          </p:nvSpPr>
          <p:spPr>
            <a:xfrm>
              <a:off x="9648319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278" name="tx277"/>
            <p:cNvSpPr/>
            <p:nvPr/>
          </p:nvSpPr>
          <p:spPr>
            <a:xfrm>
              <a:off x="1210339" y="5716780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279" name="tx278"/>
            <p:cNvSpPr/>
            <p:nvPr/>
          </p:nvSpPr>
          <p:spPr>
            <a:xfrm>
              <a:off x="1210339" y="432618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280" name="tx279"/>
            <p:cNvSpPr/>
            <p:nvPr/>
          </p:nvSpPr>
          <p:spPr>
            <a:xfrm>
              <a:off x="1210339" y="293553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  <p:sp>
          <p:nvSpPr>
            <p:cNvPr id="281" name="tx280"/>
            <p:cNvSpPr/>
            <p:nvPr/>
          </p:nvSpPr>
          <p:spPr>
            <a:xfrm>
              <a:off x="1148183" y="154488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1200</a:t>
              </a:r>
            </a:p>
          </p:txBody>
        </p:sp>
        <p:sp>
          <p:nvSpPr>
            <p:cNvPr id="282" name="pl281"/>
            <p:cNvSpPr/>
            <p:nvPr/>
          </p:nvSpPr>
          <p:spPr>
            <a:xfrm>
              <a:off x="1424641" y="57585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1424641" y="43678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1424641" y="29772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1424641" y="15865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5250691" y="7112732"/>
              <a:ext cx="946863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RICTOR H/M/L</a:t>
              </a:r>
            </a:p>
          </p:txBody>
        </p:sp>
        <p:sp>
          <p:nvSpPr>
            <p:cNvPr id="287" name="tx286"/>
            <p:cNvSpPr/>
            <p:nvPr/>
          </p:nvSpPr>
          <p:spPr>
            <a:xfrm rot="-5400000">
              <a:off x="267617" y="4117753"/>
              <a:ext cx="152926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RICTOR Domain Scores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1459435" y="979814"/>
              <a:ext cx="2636400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RICTOR Domain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2025-05-09T09:21:11Z</dcterms:modified>
  <cp:category/>
</cp:coreProperties>
</file>