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792" y="1749568"/>
              <a:ext cx="4947083" cy="4947024"/>
            </a:xfrm>
            <a:custGeom>
              <a:avLst/>
              <a:pathLst>
                <a:path w="4947083" h="4947024">
                  <a:moveTo>
                    <a:pt x="2473607" y="2473613"/>
                  </a:moveTo>
                  <a:lnTo>
                    <a:pt x="2393235" y="2445049"/>
                  </a:lnTo>
                  <a:lnTo>
                    <a:pt x="2312863" y="2416485"/>
                  </a:lnTo>
                  <a:lnTo>
                    <a:pt x="2232491" y="2387921"/>
                  </a:lnTo>
                  <a:lnTo>
                    <a:pt x="2152119" y="2359356"/>
                  </a:lnTo>
                  <a:lnTo>
                    <a:pt x="2071747" y="2330792"/>
                  </a:lnTo>
                  <a:lnTo>
                    <a:pt x="1991375" y="2302228"/>
                  </a:lnTo>
                  <a:lnTo>
                    <a:pt x="1911003" y="2273664"/>
                  </a:lnTo>
                  <a:lnTo>
                    <a:pt x="1830630" y="2245100"/>
                  </a:lnTo>
                  <a:lnTo>
                    <a:pt x="1750258" y="2216535"/>
                  </a:lnTo>
                  <a:lnTo>
                    <a:pt x="1669886" y="2187971"/>
                  </a:lnTo>
                  <a:lnTo>
                    <a:pt x="1589514" y="2159407"/>
                  </a:lnTo>
                  <a:lnTo>
                    <a:pt x="1509142" y="2130843"/>
                  </a:lnTo>
                  <a:lnTo>
                    <a:pt x="1428770" y="2102278"/>
                  </a:lnTo>
                  <a:lnTo>
                    <a:pt x="1348398" y="2073714"/>
                  </a:lnTo>
                  <a:lnTo>
                    <a:pt x="1268026" y="2045150"/>
                  </a:lnTo>
                  <a:lnTo>
                    <a:pt x="1187654" y="2016586"/>
                  </a:lnTo>
                  <a:lnTo>
                    <a:pt x="1107282" y="1988021"/>
                  </a:lnTo>
                  <a:lnTo>
                    <a:pt x="1026910" y="1959457"/>
                  </a:lnTo>
                  <a:lnTo>
                    <a:pt x="946538" y="1930893"/>
                  </a:lnTo>
                  <a:lnTo>
                    <a:pt x="866166" y="1902329"/>
                  </a:lnTo>
                  <a:lnTo>
                    <a:pt x="785794" y="1873764"/>
                  </a:lnTo>
                  <a:lnTo>
                    <a:pt x="705422" y="1845200"/>
                  </a:lnTo>
                  <a:lnTo>
                    <a:pt x="625050" y="1816636"/>
                  </a:lnTo>
                  <a:lnTo>
                    <a:pt x="544677" y="1788072"/>
                  </a:lnTo>
                  <a:lnTo>
                    <a:pt x="464305" y="1759508"/>
                  </a:lnTo>
                  <a:lnTo>
                    <a:pt x="383933" y="1730943"/>
                  </a:lnTo>
                  <a:lnTo>
                    <a:pt x="303561" y="1702379"/>
                  </a:lnTo>
                  <a:lnTo>
                    <a:pt x="223189" y="1673815"/>
                  </a:lnTo>
                  <a:lnTo>
                    <a:pt x="142817" y="1645251"/>
                  </a:lnTo>
                  <a:lnTo>
                    <a:pt x="116066" y="1724769"/>
                  </a:lnTo>
                  <a:lnTo>
                    <a:pt x="92027" y="1805149"/>
                  </a:lnTo>
                  <a:lnTo>
                    <a:pt x="70728" y="1886297"/>
                  </a:lnTo>
                  <a:lnTo>
                    <a:pt x="52193" y="1968122"/>
                  </a:lnTo>
                  <a:lnTo>
                    <a:pt x="36444" y="2050528"/>
                  </a:lnTo>
                  <a:lnTo>
                    <a:pt x="23498" y="2133420"/>
                  </a:lnTo>
                  <a:lnTo>
                    <a:pt x="13370" y="2216704"/>
                  </a:lnTo>
                  <a:lnTo>
                    <a:pt x="6073" y="2300284"/>
                  </a:lnTo>
                  <a:lnTo>
                    <a:pt x="1615" y="2384063"/>
                  </a:lnTo>
                  <a:lnTo>
                    <a:pt x="0" y="2467944"/>
                  </a:lnTo>
                  <a:lnTo>
                    <a:pt x="1230" y="2551833"/>
                  </a:lnTo>
                  <a:lnTo>
                    <a:pt x="5305" y="2635631"/>
                  </a:lnTo>
                  <a:lnTo>
                    <a:pt x="12219" y="2719243"/>
                  </a:lnTo>
                  <a:lnTo>
                    <a:pt x="21964" y="2802573"/>
                  </a:lnTo>
                  <a:lnTo>
                    <a:pt x="34530" y="2885524"/>
                  </a:lnTo>
                  <a:lnTo>
                    <a:pt x="49902" y="2968001"/>
                  </a:lnTo>
                  <a:lnTo>
                    <a:pt x="68062" y="3049909"/>
                  </a:lnTo>
                  <a:lnTo>
                    <a:pt x="88989" y="3131155"/>
                  </a:lnTo>
                  <a:lnTo>
                    <a:pt x="112659" y="3211644"/>
                  </a:lnTo>
                  <a:lnTo>
                    <a:pt x="139045" y="3291284"/>
                  </a:lnTo>
                  <a:lnTo>
                    <a:pt x="168117" y="3369984"/>
                  </a:lnTo>
                  <a:lnTo>
                    <a:pt x="199840" y="3447652"/>
                  </a:lnTo>
                  <a:lnTo>
                    <a:pt x="234180" y="3524200"/>
                  </a:lnTo>
                  <a:lnTo>
                    <a:pt x="271095" y="3599539"/>
                  </a:lnTo>
                  <a:lnTo>
                    <a:pt x="310545" y="3673583"/>
                  </a:lnTo>
                  <a:lnTo>
                    <a:pt x="352482" y="3746247"/>
                  </a:lnTo>
                  <a:lnTo>
                    <a:pt x="396860" y="3817447"/>
                  </a:lnTo>
                  <a:lnTo>
                    <a:pt x="443627" y="3887101"/>
                  </a:lnTo>
                  <a:lnTo>
                    <a:pt x="492729" y="3955128"/>
                  </a:lnTo>
                  <a:lnTo>
                    <a:pt x="544109" y="4021452"/>
                  </a:lnTo>
                  <a:lnTo>
                    <a:pt x="597709" y="4085995"/>
                  </a:lnTo>
                  <a:lnTo>
                    <a:pt x="653468" y="4148683"/>
                  </a:lnTo>
                  <a:lnTo>
                    <a:pt x="711320" y="4209444"/>
                  </a:lnTo>
                  <a:lnTo>
                    <a:pt x="771199" y="4268209"/>
                  </a:lnTo>
                  <a:lnTo>
                    <a:pt x="833036" y="4324909"/>
                  </a:lnTo>
                  <a:lnTo>
                    <a:pt x="896761" y="4379479"/>
                  </a:lnTo>
                  <a:lnTo>
                    <a:pt x="962300" y="4431857"/>
                  </a:lnTo>
                  <a:lnTo>
                    <a:pt x="1029577" y="4481982"/>
                  </a:lnTo>
                  <a:lnTo>
                    <a:pt x="1098516" y="4529797"/>
                  </a:lnTo>
                  <a:lnTo>
                    <a:pt x="1169036" y="4575246"/>
                  </a:lnTo>
                  <a:lnTo>
                    <a:pt x="1241057" y="4618278"/>
                  </a:lnTo>
                  <a:lnTo>
                    <a:pt x="1314496" y="4658843"/>
                  </a:lnTo>
                  <a:lnTo>
                    <a:pt x="1389269" y="4696894"/>
                  </a:lnTo>
                  <a:lnTo>
                    <a:pt x="1465288" y="4732387"/>
                  </a:lnTo>
                  <a:lnTo>
                    <a:pt x="1542468" y="4765282"/>
                  </a:lnTo>
                  <a:lnTo>
                    <a:pt x="1620719" y="4795541"/>
                  </a:lnTo>
                  <a:lnTo>
                    <a:pt x="1699951" y="4823129"/>
                  </a:lnTo>
                  <a:lnTo>
                    <a:pt x="1780073" y="4848014"/>
                  </a:lnTo>
                  <a:lnTo>
                    <a:pt x="1860992" y="4870167"/>
                  </a:lnTo>
                  <a:lnTo>
                    <a:pt x="1942617" y="4889564"/>
                  </a:lnTo>
                  <a:lnTo>
                    <a:pt x="2024852" y="4906181"/>
                  </a:lnTo>
                  <a:lnTo>
                    <a:pt x="2107604" y="4920000"/>
                  </a:lnTo>
                  <a:lnTo>
                    <a:pt x="2190776" y="4931005"/>
                  </a:lnTo>
                  <a:lnTo>
                    <a:pt x="2274274" y="4939183"/>
                  </a:lnTo>
                  <a:lnTo>
                    <a:pt x="2358001" y="4944524"/>
                  </a:lnTo>
                  <a:lnTo>
                    <a:pt x="2441861" y="4947024"/>
                  </a:lnTo>
                  <a:lnTo>
                    <a:pt x="2525758" y="4946678"/>
                  </a:lnTo>
                  <a:lnTo>
                    <a:pt x="2609595" y="4943487"/>
                  </a:lnTo>
                  <a:lnTo>
                    <a:pt x="2693275" y="4937454"/>
                  </a:lnTo>
                  <a:lnTo>
                    <a:pt x="2776703" y="4928588"/>
                  </a:lnTo>
                  <a:lnTo>
                    <a:pt x="2859781" y="4916897"/>
                  </a:lnTo>
                  <a:lnTo>
                    <a:pt x="2942416" y="4902396"/>
                  </a:lnTo>
                  <a:lnTo>
                    <a:pt x="3024512" y="4885101"/>
                  </a:lnTo>
                  <a:lnTo>
                    <a:pt x="3105973" y="4865031"/>
                  </a:lnTo>
                  <a:lnTo>
                    <a:pt x="3186707" y="4842211"/>
                  </a:lnTo>
                  <a:lnTo>
                    <a:pt x="3266621" y="4816666"/>
                  </a:lnTo>
                  <a:lnTo>
                    <a:pt x="3345623" y="4788425"/>
                  </a:lnTo>
                  <a:lnTo>
                    <a:pt x="3423621" y="4757522"/>
                  </a:lnTo>
                  <a:lnTo>
                    <a:pt x="3500527" y="4723991"/>
                  </a:lnTo>
                  <a:lnTo>
                    <a:pt x="3576251" y="4687872"/>
                  </a:lnTo>
                  <a:lnTo>
                    <a:pt x="3650707" y="4649206"/>
                  </a:lnTo>
                  <a:lnTo>
                    <a:pt x="3723809" y="4608036"/>
                  </a:lnTo>
                  <a:lnTo>
                    <a:pt x="3795472" y="4564412"/>
                  </a:lnTo>
                  <a:lnTo>
                    <a:pt x="3865615" y="4518382"/>
                  </a:lnTo>
                  <a:lnTo>
                    <a:pt x="3934157" y="4470000"/>
                  </a:lnTo>
                  <a:lnTo>
                    <a:pt x="4001019" y="4419321"/>
                  </a:lnTo>
                  <a:lnTo>
                    <a:pt x="4066123" y="4366405"/>
                  </a:lnTo>
                  <a:lnTo>
                    <a:pt x="4129396" y="4311310"/>
                  </a:lnTo>
                  <a:lnTo>
                    <a:pt x="4190763" y="4254102"/>
                  </a:lnTo>
                  <a:lnTo>
                    <a:pt x="4250156" y="4194846"/>
                  </a:lnTo>
                  <a:lnTo>
                    <a:pt x="4307504" y="4133609"/>
                  </a:lnTo>
                  <a:lnTo>
                    <a:pt x="4362743" y="4070463"/>
                  </a:lnTo>
                  <a:lnTo>
                    <a:pt x="4415809" y="4005480"/>
                  </a:lnTo>
                  <a:lnTo>
                    <a:pt x="4466641" y="3938735"/>
                  </a:lnTo>
                  <a:lnTo>
                    <a:pt x="4515180" y="3870304"/>
                  </a:lnTo>
                  <a:lnTo>
                    <a:pt x="4561370" y="3800267"/>
                  </a:lnTo>
                  <a:lnTo>
                    <a:pt x="4605159" y="3728704"/>
                  </a:lnTo>
                  <a:lnTo>
                    <a:pt x="4646496" y="3655697"/>
                  </a:lnTo>
                  <a:lnTo>
                    <a:pt x="4685333" y="3581329"/>
                  </a:lnTo>
                  <a:lnTo>
                    <a:pt x="4721626" y="3505688"/>
                  </a:lnTo>
                  <a:lnTo>
                    <a:pt x="4755332" y="3428860"/>
                  </a:lnTo>
                  <a:lnTo>
                    <a:pt x="4786414" y="3350932"/>
                  </a:lnTo>
                  <a:lnTo>
                    <a:pt x="4814836" y="3271995"/>
                  </a:lnTo>
                  <a:lnTo>
                    <a:pt x="4840564" y="3192140"/>
                  </a:lnTo>
                  <a:lnTo>
                    <a:pt x="4863569" y="3111459"/>
                  </a:lnTo>
                  <a:lnTo>
                    <a:pt x="4883825" y="3030043"/>
                  </a:lnTo>
                  <a:lnTo>
                    <a:pt x="4901309" y="2947988"/>
                  </a:lnTo>
                  <a:lnTo>
                    <a:pt x="4915999" y="2865386"/>
                  </a:lnTo>
                  <a:lnTo>
                    <a:pt x="4927880" y="2782335"/>
                  </a:lnTo>
                  <a:lnTo>
                    <a:pt x="4936938" y="2698928"/>
                  </a:lnTo>
                  <a:lnTo>
                    <a:pt x="4943162" y="2615261"/>
                  </a:lnTo>
                  <a:lnTo>
                    <a:pt x="4946545" y="2531432"/>
                  </a:lnTo>
                  <a:lnTo>
                    <a:pt x="4947083" y="2447536"/>
                  </a:lnTo>
                  <a:lnTo>
                    <a:pt x="4944776" y="2363671"/>
                  </a:lnTo>
                  <a:lnTo>
                    <a:pt x="4939627" y="2279932"/>
                  </a:lnTo>
                  <a:lnTo>
                    <a:pt x="4931640" y="2196415"/>
                  </a:lnTo>
                  <a:lnTo>
                    <a:pt x="4920826" y="2113218"/>
                  </a:lnTo>
                  <a:lnTo>
                    <a:pt x="4907197" y="2030435"/>
                  </a:lnTo>
                  <a:lnTo>
                    <a:pt x="4890768" y="1948161"/>
                  </a:lnTo>
                  <a:lnTo>
                    <a:pt x="4871558" y="1866493"/>
                  </a:lnTo>
                  <a:lnTo>
                    <a:pt x="4849590" y="1785523"/>
                  </a:lnTo>
                  <a:lnTo>
                    <a:pt x="4824889" y="1705344"/>
                  </a:lnTo>
                  <a:lnTo>
                    <a:pt x="4797483" y="1626049"/>
                  </a:lnTo>
                  <a:lnTo>
                    <a:pt x="4767404" y="1547729"/>
                  </a:lnTo>
                  <a:lnTo>
                    <a:pt x="4734686" y="1470474"/>
                  </a:lnTo>
                  <a:lnTo>
                    <a:pt x="4699367" y="1394373"/>
                  </a:lnTo>
                  <a:lnTo>
                    <a:pt x="4661487" y="1319514"/>
                  </a:lnTo>
                  <a:lnTo>
                    <a:pt x="4621091" y="1245982"/>
                  </a:lnTo>
                  <a:lnTo>
                    <a:pt x="4578224" y="1173863"/>
                  </a:lnTo>
                  <a:lnTo>
                    <a:pt x="4532936" y="1103238"/>
                  </a:lnTo>
                  <a:lnTo>
                    <a:pt x="4485280" y="1034190"/>
                  </a:lnTo>
                  <a:lnTo>
                    <a:pt x="4435309" y="966798"/>
                  </a:lnTo>
                  <a:lnTo>
                    <a:pt x="4383081" y="901140"/>
                  </a:lnTo>
                  <a:lnTo>
                    <a:pt x="4328657" y="837290"/>
                  </a:lnTo>
                  <a:lnTo>
                    <a:pt x="4272099" y="775323"/>
                  </a:lnTo>
                  <a:lnTo>
                    <a:pt x="4213472" y="715309"/>
                  </a:lnTo>
                  <a:lnTo>
                    <a:pt x="4152844" y="657318"/>
                  </a:lnTo>
                  <a:lnTo>
                    <a:pt x="4090283" y="601416"/>
                  </a:lnTo>
                  <a:lnTo>
                    <a:pt x="4025863" y="547668"/>
                  </a:lnTo>
                  <a:lnTo>
                    <a:pt x="3959658" y="496136"/>
                  </a:lnTo>
                  <a:lnTo>
                    <a:pt x="3891743" y="446878"/>
                  </a:lnTo>
                  <a:lnTo>
                    <a:pt x="3822196" y="399952"/>
                  </a:lnTo>
                  <a:lnTo>
                    <a:pt x="3751098" y="355411"/>
                  </a:lnTo>
                  <a:lnTo>
                    <a:pt x="3678531" y="313307"/>
                  </a:lnTo>
                  <a:lnTo>
                    <a:pt x="3604578" y="273688"/>
                  </a:lnTo>
                  <a:lnTo>
                    <a:pt x="3529323" y="236600"/>
                  </a:lnTo>
                  <a:lnTo>
                    <a:pt x="3452854" y="202085"/>
                  </a:lnTo>
                  <a:lnTo>
                    <a:pt x="3375259" y="170183"/>
                  </a:lnTo>
                  <a:lnTo>
                    <a:pt x="3296626" y="140931"/>
                  </a:lnTo>
                  <a:lnTo>
                    <a:pt x="3217046" y="114363"/>
                  </a:lnTo>
                  <a:lnTo>
                    <a:pt x="3136612" y="90508"/>
                  </a:lnTo>
                  <a:lnTo>
                    <a:pt x="3055414" y="69395"/>
                  </a:lnTo>
                  <a:lnTo>
                    <a:pt x="2973548" y="51048"/>
                  </a:lnTo>
                  <a:lnTo>
                    <a:pt x="2891106" y="35487"/>
                  </a:lnTo>
                  <a:lnTo>
                    <a:pt x="2808184" y="22731"/>
                  </a:lnTo>
                  <a:lnTo>
                    <a:pt x="2724877" y="12795"/>
                  </a:lnTo>
                  <a:lnTo>
                    <a:pt x="2641281" y="5689"/>
                  </a:lnTo>
                  <a:lnTo>
                    <a:pt x="2557492" y="1422"/>
                  </a:lnTo>
                  <a:lnTo>
                    <a:pt x="2473607" y="0"/>
                  </a:lnTo>
                  <a:lnTo>
                    <a:pt x="2473607" y="85297"/>
                  </a:lnTo>
                  <a:lnTo>
                    <a:pt x="2473607" y="170594"/>
                  </a:lnTo>
                  <a:lnTo>
                    <a:pt x="2473607" y="255891"/>
                  </a:lnTo>
                  <a:lnTo>
                    <a:pt x="2473607" y="341188"/>
                  </a:lnTo>
                  <a:lnTo>
                    <a:pt x="2473607" y="426485"/>
                  </a:lnTo>
                  <a:lnTo>
                    <a:pt x="2473607" y="511782"/>
                  </a:lnTo>
                  <a:lnTo>
                    <a:pt x="2473607" y="597079"/>
                  </a:lnTo>
                  <a:lnTo>
                    <a:pt x="2473607" y="682376"/>
                  </a:lnTo>
                  <a:lnTo>
                    <a:pt x="2473607" y="767673"/>
                  </a:lnTo>
                  <a:lnTo>
                    <a:pt x="2473607" y="852970"/>
                  </a:lnTo>
                  <a:lnTo>
                    <a:pt x="2473607" y="938267"/>
                  </a:lnTo>
                  <a:lnTo>
                    <a:pt x="2473607" y="1023564"/>
                  </a:lnTo>
                  <a:lnTo>
                    <a:pt x="2473607" y="1108861"/>
                  </a:lnTo>
                  <a:lnTo>
                    <a:pt x="2473607" y="1194158"/>
                  </a:lnTo>
                  <a:lnTo>
                    <a:pt x="2473607" y="1279455"/>
                  </a:lnTo>
                  <a:lnTo>
                    <a:pt x="2473607" y="1364752"/>
                  </a:lnTo>
                  <a:lnTo>
                    <a:pt x="2473607" y="1450049"/>
                  </a:lnTo>
                  <a:lnTo>
                    <a:pt x="2473607" y="1535346"/>
                  </a:lnTo>
                  <a:lnTo>
                    <a:pt x="2473607" y="1620643"/>
                  </a:lnTo>
                  <a:lnTo>
                    <a:pt x="2473607" y="1705940"/>
                  </a:lnTo>
                  <a:lnTo>
                    <a:pt x="2473607" y="1791237"/>
                  </a:lnTo>
                  <a:lnTo>
                    <a:pt x="2473607" y="1876534"/>
                  </a:lnTo>
                  <a:lnTo>
                    <a:pt x="2473607" y="1961831"/>
                  </a:lnTo>
                  <a:lnTo>
                    <a:pt x="2473607" y="2047128"/>
                  </a:lnTo>
                  <a:lnTo>
                    <a:pt x="2473607" y="2132425"/>
                  </a:lnTo>
                  <a:lnTo>
                    <a:pt x="2473607" y="2217722"/>
                  </a:lnTo>
                  <a:lnTo>
                    <a:pt x="2473607" y="2303019"/>
                  </a:lnTo>
                  <a:lnTo>
                    <a:pt x="2473607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155610" y="3289593"/>
              <a:ext cx="2330789" cy="933589"/>
            </a:xfrm>
            <a:custGeom>
              <a:avLst/>
              <a:pathLst>
                <a:path w="2330789" h="933589">
                  <a:moveTo>
                    <a:pt x="2330789" y="933589"/>
                  </a:moveTo>
                  <a:lnTo>
                    <a:pt x="2251801" y="901396"/>
                  </a:lnTo>
                  <a:lnTo>
                    <a:pt x="2172812" y="869203"/>
                  </a:lnTo>
                  <a:lnTo>
                    <a:pt x="2093823" y="837011"/>
                  </a:lnTo>
                  <a:lnTo>
                    <a:pt x="2014835" y="804818"/>
                  </a:lnTo>
                  <a:lnTo>
                    <a:pt x="1935846" y="772625"/>
                  </a:lnTo>
                  <a:lnTo>
                    <a:pt x="1856857" y="740432"/>
                  </a:lnTo>
                  <a:lnTo>
                    <a:pt x="1777868" y="708240"/>
                  </a:lnTo>
                  <a:lnTo>
                    <a:pt x="1698880" y="676047"/>
                  </a:lnTo>
                  <a:lnTo>
                    <a:pt x="1619891" y="643854"/>
                  </a:lnTo>
                  <a:lnTo>
                    <a:pt x="1540902" y="611662"/>
                  </a:lnTo>
                  <a:lnTo>
                    <a:pt x="1461914" y="579469"/>
                  </a:lnTo>
                  <a:lnTo>
                    <a:pt x="1382925" y="547276"/>
                  </a:lnTo>
                  <a:lnTo>
                    <a:pt x="1303936" y="515083"/>
                  </a:lnTo>
                  <a:lnTo>
                    <a:pt x="1224948" y="482891"/>
                  </a:lnTo>
                  <a:lnTo>
                    <a:pt x="1145959" y="450698"/>
                  </a:lnTo>
                  <a:lnTo>
                    <a:pt x="1066970" y="418505"/>
                  </a:lnTo>
                  <a:lnTo>
                    <a:pt x="987982" y="386312"/>
                  </a:lnTo>
                  <a:lnTo>
                    <a:pt x="908993" y="354120"/>
                  </a:lnTo>
                  <a:lnTo>
                    <a:pt x="830004" y="321927"/>
                  </a:lnTo>
                  <a:lnTo>
                    <a:pt x="751016" y="289734"/>
                  </a:lnTo>
                  <a:lnTo>
                    <a:pt x="672027" y="257541"/>
                  </a:lnTo>
                  <a:lnTo>
                    <a:pt x="593038" y="225349"/>
                  </a:lnTo>
                  <a:lnTo>
                    <a:pt x="514050" y="193156"/>
                  </a:lnTo>
                  <a:lnTo>
                    <a:pt x="435061" y="160963"/>
                  </a:lnTo>
                  <a:lnTo>
                    <a:pt x="356072" y="128770"/>
                  </a:lnTo>
                  <a:lnTo>
                    <a:pt x="277084" y="96578"/>
                  </a:lnTo>
                  <a:lnTo>
                    <a:pt x="198095" y="64385"/>
                  </a:lnTo>
                  <a:lnTo>
                    <a:pt x="119106" y="32192"/>
                  </a:lnTo>
                  <a:lnTo>
                    <a:pt x="40118" y="0"/>
                  </a:lnTo>
                  <a:lnTo>
                    <a:pt x="0" y="105226"/>
                  </a:lnTo>
                  <a:lnTo>
                    <a:pt x="80372" y="133790"/>
                  </a:lnTo>
                  <a:lnTo>
                    <a:pt x="160744" y="162354"/>
                  </a:lnTo>
                  <a:lnTo>
                    <a:pt x="241116" y="190919"/>
                  </a:lnTo>
                  <a:lnTo>
                    <a:pt x="321488" y="219483"/>
                  </a:lnTo>
                  <a:lnTo>
                    <a:pt x="401860" y="248047"/>
                  </a:lnTo>
                  <a:lnTo>
                    <a:pt x="482232" y="276611"/>
                  </a:lnTo>
                  <a:lnTo>
                    <a:pt x="562604" y="305176"/>
                  </a:lnTo>
                  <a:lnTo>
                    <a:pt x="642976" y="333740"/>
                  </a:lnTo>
                  <a:lnTo>
                    <a:pt x="723348" y="362304"/>
                  </a:lnTo>
                  <a:lnTo>
                    <a:pt x="803720" y="390868"/>
                  </a:lnTo>
                  <a:lnTo>
                    <a:pt x="884092" y="419433"/>
                  </a:lnTo>
                  <a:lnTo>
                    <a:pt x="964464" y="447997"/>
                  </a:lnTo>
                  <a:lnTo>
                    <a:pt x="1044836" y="476561"/>
                  </a:lnTo>
                  <a:lnTo>
                    <a:pt x="1125208" y="505125"/>
                  </a:lnTo>
                  <a:lnTo>
                    <a:pt x="1205580" y="533690"/>
                  </a:lnTo>
                  <a:lnTo>
                    <a:pt x="1285952" y="562254"/>
                  </a:lnTo>
                  <a:lnTo>
                    <a:pt x="1366325" y="590818"/>
                  </a:lnTo>
                  <a:lnTo>
                    <a:pt x="1446697" y="619382"/>
                  </a:lnTo>
                  <a:lnTo>
                    <a:pt x="1527069" y="647947"/>
                  </a:lnTo>
                  <a:lnTo>
                    <a:pt x="1607441" y="676511"/>
                  </a:lnTo>
                  <a:lnTo>
                    <a:pt x="1687813" y="705075"/>
                  </a:lnTo>
                  <a:lnTo>
                    <a:pt x="1768185" y="733639"/>
                  </a:lnTo>
                  <a:lnTo>
                    <a:pt x="1848557" y="762203"/>
                  </a:lnTo>
                  <a:lnTo>
                    <a:pt x="1928929" y="790768"/>
                  </a:lnTo>
                  <a:lnTo>
                    <a:pt x="2009301" y="819332"/>
                  </a:lnTo>
                  <a:lnTo>
                    <a:pt x="2089673" y="847896"/>
                  </a:lnTo>
                  <a:lnTo>
                    <a:pt x="2170045" y="876460"/>
                  </a:lnTo>
                  <a:lnTo>
                    <a:pt x="2250417" y="905025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195728" y="2109678"/>
              <a:ext cx="2290671" cy="2113503"/>
            </a:xfrm>
            <a:custGeom>
              <a:avLst/>
              <a:pathLst>
                <a:path w="2290671" h="2113503">
                  <a:moveTo>
                    <a:pt x="2290671" y="2113503"/>
                  </a:moveTo>
                  <a:lnTo>
                    <a:pt x="2246352" y="2040624"/>
                  </a:lnTo>
                  <a:lnTo>
                    <a:pt x="2202033" y="1967744"/>
                  </a:lnTo>
                  <a:lnTo>
                    <a:pt x="2157714" y="1894865"/>
                  </a:lnTo>
                  <a:lnTo>
                    <a:pt x="2113395" y="1821985"/>
                  </a:lnTo>
                  <a:lnTo>
                    <a:pt x="2069076" y="1749106"/>
                  </a:lnTo>
                  <a:lnTo>
                    <a:pt x="2024757" y="1676227"/>
                  </a:lnTo>
                  <a:lnTo>
                    <a:pt x="1980438" y="1603347"/>
                  </a:lnTo>
                  <a:lnTo>
                    <a:pt x="1936119" y="1530468"/>
                  </a:lnTo>
                  <a:lnTo>
                    <a:pt x="1891800" y="1457588"/>
                  </a:lnTo>
                  <a:lnTo>
                    <a:pt x="1847481" y="1384709"/>
                  </a:lnTo>
                  <a:lnTo>
                    <a:pt x="1803163" y="1311829"/>
                  </a:lnTo>
                  <a:lnTo>
                    <a:pt x="1758844" y="1238950"/>
                  </a:lnTo>
                  <a:lnTo>
                    <a:pt x="1714525" y="1166071"/>
                  </a:lnTo>
                  <a:lnTo>
                    <a:pt x="1670206" y="1093191"/>
                  </a:lnTo>
                  <a:lnTo>
                    <a:pt x="1625887" y="1020312"/>
                  </a:lnTo>
                  <a:lnTo>
                    <a:pt x="1581568" y="947432"/>
                  </a:lnTo>
                  <a:lnTo>
                    <a:pt x="1537249" y="874553"/>
                  </a:lnTo>
                  <a:lnTo>
                    <a:pt x="1492930" y="801673"/>
                  </a:lnTo>
                  <a:lnTo>
                    <a:pt x="1448611" y="728794"/>
                  </a:lnTo>
                  <a:lnTo>
                    <a:pt x="1404292" y="655914"/>
                  </a:lnTo>
                  <a:lnTo>
                    <a:pt x="1359973" y="583035"/>
                  </a:lnTo>
                  <a:lnTo>
                    <a:pt x="1315654" y="510156"/>
                  </a:lnTo>
                  <a:lnTo>
                    <a:pt x="1271335" y="437276"/>
                  </a:lnTo>
                  <a:lnTo>
                    <a:pt x="1227016" y="364397"/>
                  </a:lnTo>
                  <a:lnTo>
                    <a:pt x="1182697" y="291517"/>
                  </a:lnTo>
                  <a:lnTo>
                    <a:pt x="1138378" y="218638"/>
                  </a:lnTo>
                  <a:lnTo>
                    <a:pt x="1094059" y="145758"/>
                  </a:lnTo>
                  <a:lnTo>
                    <a:pt x="1049740" y="72879"/>
                  </a:lnTo>
                  <a:lnTo>
                    <a:pt x="1005421" y="0"/>
                  </a:lnTo>
                  <a:lnTo>
                    <a:pt x="931398" y="46829"/>
                  </a:lnTo>
                  <a:lnTo>
                    <a:pt x="859080" y="96250"/>
                  </a:lnTo>
                  <a:lnTo>
                    <a:pt x="788556" y="148200"/>
                  </a:lnTo>
                  <a:lnTo>
                    <a:pt x="719916" y="202615"/>
                  </a:lnTo>
                  <a:lnTo>
                    <a:pt x="653246" y="259426"/>
                  </a:lnTo>
                  <a:lnTo>
                    <a:pt x="588629" y="318561"/>
                  </a:lnTo>
                  <a:lnTo>
                    <a:pt x="526146" y="379947"/>
                  </a:lnTo>
                  <a:lnTo>
                    <a:pt x="465875" y="443507"/>
                  </a:lnTo>
                  <a:lnTo>
                    <a:pt x="407893" y="509162"/>
                  </a:lnTo>
                  <a:lnTo>
                    <a:pt x="352272" y="576827"/>
                  </a:lnTo>
                  <a:lnTo>
                    <a:pt x="299081" y="646420"/>
                  </a:lnTo>
                  <a:lnTo>
                    <a:pt x="248387" y="717852"/>
                  </a:lnTo>
                  <a:lnTo>
                    <a:pt x="200254" y="791034"/>
                  </a:lnTo>
                  <a:lnTo>
                    <a:pt x="154743" y="865875"/>
                  </a:lnTo>
                  <a:lnTo>
                    <a:pt x="111910" y="942280"/>
                  </a:lnTo>
                  <a:lnTo>
                    <a:pt x="71808" y="1020153"/>
                  </a:lnTo>
                  <a:lnTo>
                    <a:pt x="34489" y="1099398"/>
                  </a:lnTo>
                  <a:lnTo>
                    <a:pt x="0" y="1179914"/>
                  </a:lnTo>
                  <a:lnTo>
                    <a:pt x="78988" y="1212107"/>
                  </a:lnTo>
                  <a:lnTo>
                    <a:pt x="157977" y="1244299"/>
                  </a:lnTo>
                  <a:lnTo>
                    <a:pt x="236966" y="1276492"/>
                  </a:lnTo>
                  <a:lnTo>
                    <a:pt x="315954" y="1308685"/>
                  </a:lnTo>
                  <a:lnTo>
                    <a:pt x="394943" y="1340878"/>
                  </a:lnTo>
                  <a:lnTo>
                    <a:pt x="473932" y="1373070"/>
                  </a:lnTo>
                  <a:lnTo>
                    <a:pt x="552920" y="1405263"/>
                  </a:lnTo>
                  <a:lnTo>
                    <a:pt x="631909" y="1437456"/>
                  </a:lnTo>
                  <a:lnTo>
                    <a:pt x="710898" y="1469648"/>
                  </a:lnTo>
                  <a:lnTo>
                    <a:pt x="789886" y="1501841"/>
                  </a:lnTo>
                  <a:lnTo>
                    <a:pt x="868875" y="1534034"/>
                  </a:lnTo>
                  <a:lnTo>
                    <a:pt x="947864" y="1566227"/>
                  </a:lnTo>
                  <a:lnTo>
                    <a:pt x="1026852" y="1598419"/>
                  </a:lnTo>
                  <a:lnTo>
                    <a:pt x="1105841" y="1630612"/>
                  </a:lnTo>
                  <a:lnTo>
                    <a:pt x="1184830" y="1662805"/>
                  </a:lnTo>
                  <a:lnTo>
                    <a:pt x="1263818" y="1694998"/>
                  </a:lnTo>
                  <a:lnTo>
                    <a:pt x="1342807" y="1727190"/>
                  </a:lnTo>
                  <a:lnTo>
                    <a:pt x="1421796" y="1759383"/>
                  </a:lnTo>
                  <a:lnTo>
                    <a:pt x="1500784" y="1791576"/>
                  </a:lnTo>
                  <a:lnTo>
                    <a:pt x="1579773" y="1823769"/>
                  </a:lnTo>
                  <a:lnTo>
                    <a:pt x="1658762" y="1855961"/>
                  </a:lnTo>
                  <a:lnTo>
                    <a:pt x="1737750" y="1888154"/>
                  </a:lnTo>
                  <a:lnTo>
                    <a:pt x="1816739" y="1920347"/>
                  </a:lnTo>
                  <a:lnTo>
                    <a:pt x="1895728" y="1952540"/>
                  </a:lnTo>
                  <a:lnTo>
                    <a:pt x="1974716" y="1984732"/>
                  </a:lnTo>
                  <a:lnTo>
                    <a:pt x="2053705" y="2016925"/>
                  </a:lnTo>
                  <a:lnTo>
                    <a:pt x="2132694" y="2049118"/>
                  </a:lnTo>
                  <a:lnTo>
                    <a:pt x="2211683" y="2081311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201149" y="1749568"/>
              <a:ext cx="1285250" cy="2473613"/>
            </a:xfrm>
            <a:custGeom>
              <a:avLst/>
              <a:pathLst>
                <a:path w="1285250" h="2473613">
                  <a:moveTo>
                    <a:pt x="1285250" y="2473613"/>
                  </a:moveTo>
                  <a:lnTo>
                    <a:pt x="1285250" y="2388316"/>
                  </a:lnTo>
                  <a:lnTo>
                    <a:pt x="1285250" y="2303019"/>
                  </a:lnTo>
                  <a:lnTo>
                    <a:pt x="1285250" y="2217722"/>
                  </a:lnTo>
                  <a:lnTo>
                    <a:pt x="1285250" y="2132425"/>
                  </a:lnTo>
                  <a:lnTo>
                    <a:pt x="1285250" y="2047128"/>
                  </a:lnTo>
                  <a:lnTo>
                    <a:pt x="1285250" y="1961831"/>
                  </a:lnTo>
                  <a:lnTo>
                    <a:pt x="1285250" y="1876534"/>
                  </a:lnTo>
                  <a:lnTo>
                    <a:pt x="1285250" y="1791237"/>
                  </a:lnTo>
                  <a:lnTo>
                    <a:pt x="1285250" y="1705940"/>
                  </a:lnTo>
                  <a:lnTo>
                    <a:pt x="1285250" y="1620643"/>
                  </a:lnTo>
                  <a:lnTo>
                    <a:pt x="1285250" y="1535346"/>
                  </a:lnTo>
                  <a:lnTo>
                    <a:pt x="1285250" y="1450049"/>
                  </a:lnTo>
                  <a:lnTo>
                    <a:pt x="1285250" y="1364752"/>
                  </a:lnTo>
                  <a:lnTo>
                    <a:pt x="1285250" y="1279455"/>
                  </a:lnTo>
                  <a:lnTo>
                    <a:pt x="1285250" y="1194158"/>
                  </a:lnTo>
                  <a:lnTo>
                    <a:pt x="1285250" y="1108861"/>
                  </a:lnTo>
                  <a:lnTo>
                    <a:pt x="1285250" y="1023564"/>
                  </a:lnTo>
                  <a:lnTo>
                    <a:pt x="1285250" y="938267"/>
                  </a:lnTo>
                  <a:lnTo>
                    <a:pt x="1285250" y="852970"/>
                  </a:lnTo>
                  <a:lnTo>
                    <a:pt x="1285250" y="767673"/>
                  </a:lnTo>
                  <a:lnTo>
                    <a:pt x="1285250" y="682376"/>
                  </a:lnTo>
                  <a:lnTo>
                    <a:pt x="1285250" y="597079"/>
                  </a:lnTo>
                  <a:lnTo>
                    <a:pt x="1285250" y="511782"/>
                  </a:lnTo>
                  <a:lnTo>
                    <a:pt x="1285250" y="426485"/>
                  </a:lnTo>
                  <a:lnTo>
                    <a:pt x="1285250" y="341188"/>
                  </a:lnTo>
                  <a:lnTo>
                    <a:pt x="1285250" y="255891"/>
                  </a:lnTo>
                  <a:lnTo>
                    <a:pt x="1285250" y="170594"/>
                  </a:lnTo>
                  <a:lnTo>
                    <a:pt x="1285250" y="85297"/>
                  </a:lnTo>
                  <a:lnTo>
                    <a:pt x="1285250" y="0"/>
                  </a:lnTo>
                  <a:lnTo>
                    <a:pt x="1200798" y="1442"/>
                  </a:lnTo>
                  <a:lnTo>
                    <a:pt x="1116444" y="5766"/>
                  </a:lnTo>
                  <a:lnTo>
                    <a:pt x="1032288" y="12968"/>
                  </a:lnTo>
                  <a:lnTo>
                    <a:pt x="948426" y="23039"/>
                  </a:lnTo>
                  <a:lnTo>
                    <a:pt x="864957" y="35967"/>
                  </a:lnTo>
                  <a:lnTo>
                    <a:pt x="781978" y="51737"/>
                  </a:lnTo>
                  <a:lnTo>
                    <a:pt x="699586" y="70332"/>
                  </a:lnTo>
                  <a:lnTo>
                    <a:pt x="617877" y="91728"/>
                  </a:lnTo>
                  <a:lnTo>
                    <a:pt x="536945" y="115901"/>
                  </a:lnTo>
                  <a:lnTo>
                    <a:pt x="456887" y="142824"/>
                  </a:lnTo>
                  <a:lnTo>
                    <a:pt x="377794" y="172464"/>
                  </a:lnTo>
                  <a:lnTo>
                    <a:pt x="299759" y="204787"/>
                  </a:lnTo>
                  <a:lnTo>
                    <a:pt x="222873" y="239755"/>
                  </a:lnTo>
                  <a:lnTo>
                    <a:pt x="147226" y="277328"/>
                  </a:lnTo>
                  <a:lnTo>
                    <a:pt x="72906" y="317462"/>
                  </a:lnTo>
                  <a:lnTo>
                    <a:pt x="0" y="360110"/>
                  </a:lnTo>
                  <a:lnTo>
                    <a:pt x="44318" y="432989"/>
                  </a:lnTo>
                  <a:lnTo>
                    <a:pt x="88637" y="505869"/>
                  </a:lnTo>
                  <a:lnTo>
                    <a:pt x="132956" y="578748"/>
                  </a:lnTo>
                  <a:lnTo>
                    <a:pt x="177275" y="651627"/>
                  </a:lnTo>
                  <a:lnTo>
                    <a:pt x="221594" y="724507"/>
                  </a:lnTo>
                  <a:lnTo>
                    <a:pt x="265913" y="797386"/>
                  </a:lnTo>
                  <a:lnTo>
                    <a:pt x="310232" y="870266"/>
                  </a:lnTo>
                  <a:lnTo>
                    <a:pt x="354551" y="943145"/>
                  </a:lnTo>
                  <a:lnTo>
                    <a:pt x="398870" y="1016025"/>
                  </a:lnTo>
                  <a:lnTo>
                    <a:pt x="443189" y="1088904"/>
                  </a:lnTo>
                  <a:lnTo>
                    <a:pt x="487508" y="1161784"/>
                  </a:lnTo>
                  <a:lnTo>
                    <a:pt x="531827" y="1234663"/>
                  </a:lnTo>
                  <a:lnTo>
                    <a:pt x="576146" y="1307542"/>
                  </a:lnTo>
                  <a:lnTo>
                    <a:pt x="620465" y="1380422"/>
                  </a:lnTo>
                  <a:lnTo>
                    <a:pt x="664784" y="1453301"/>
                  </a:lnTo>
                  <a:lnTo>
                    <a:pt x="709103" y="1526181"/>
                  </a:lnTo>
                  <a:lnTo>
                    <a:pt x="753422" y="1599060"/>
                  </a:lnTo>
                  <a:lnTo>
                    <a:pt x="797741" y="1671940"/>
                  </a:lnTo>
                  <a:lnTo>
                    <a:pt x="842060" y="1744819"/>
                  </a:lnTo>
                  <a:lnTo>
                    <a:pt x="886379" y="1817698"/>
                  </a:lnTo>
                  <a:lnTo>
                    <a:pt x="930698" y="1890578"/>
                  </a:lnTo>
                  <a:lnTo>
                    <a:pt x="975017" y="1963457"/>
                  </a:lnTo>
                  <a:lnTo>
                    <a:pt x="1019336" y="2036337"/>
                  </a:lnTo>
                  <a:lnTo>
                    <a:pt x="1063655" y="2109216"/>
                  </a:lnTo>
                  <a:lnTo>
                    <a:pt x="1107974" y="2182096"/>
                  </a:lnTo>
                  <a:lnTo>
                    <a:pt x="1152293" y="2254975"/>
                  </a:lnTo>
                  <a:lnTo>
                    <a:pt x="1196612" y="2327855"/>
                  </a:lnTo>
                  <a:lnTo>
                    <a:pt x="1240931" y="2400734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161669" y="2888246"/>
              <a:ext cx="109921" cy="133145"/>
            </a:xfrm>
            <a:custGeom>
              <a:avLst/>
              <a:pathLst>
                <a:path w="109921" h="133145">
                  <a:moveTo>
                    <a:pt x="109921" y="0"/>
                  </a:moveTo>
                  <a:lnTo>
                    <a:pt x="0" y="133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123214" y="5290305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418311" y="559668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80.435 %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019167" y="3839681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609519" y="414606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0.725 %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174336" y="2912373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288723" y="325930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10.145 %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628314" y="2352355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935479" y="270182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8.696 %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94382" y="942406"/>
              <a:ext cx="490019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2025-05-09T09:21:30Z</dcterms:modified>
  <cp:category/>
</cp:coreProperties>
</file>