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Phylogenetics_Presentation_1_23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Kyle Johnson, Dell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2025-01-16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Combined Rictor Tree</a:t>
            </a:r>
          </a:p>
        </p:txBody>
      </p:sp>
      <p:pic>
        <p:nvPicPr>
          <p:cNvPr descr="Presentation_Slides_Phylogenetic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SIN1 Tree</a:t>
            </a:r>
          </a:p>
        </p:txBody>
      </p:sp>
      <p:pic>
        <p:nvPicPr>
          <p:cNvPr descr="Presentation_Slides_Phylogenetic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tree</a:t>
            </a:r>
          </a:p>
        </p:txBody>
      </p:sp>
      <p:pic>
        <p:nvPicPr>
          <p:cNvPr descr="Presentation_Slides_Phylogenetic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tree</a:t>
            </a:r>
          </a:p>
        </p:txBody>
      </p:sp>
      <p:pic>
        <p:nvPicPr>
          <p:cNvPr descr="Presentation_Slides_Phylogenetics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Phylogenetics_Presentation_1_23</dc:title>
  <dc:creator>Kyle Johnson, Dell</dc:creator>
  <cp:keywords/>
  <dcterms:created xsi:type="dcterms:W3CDTF">2025-01-16T21:30:38Z</dcterms:created>
  <dcterms:modified xsi:type="dcterms:W3CDTF">2025-01-16T21:30:38Z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2025-01-16</vt:lpwstr>
  </property>
  <property fmtid="{D5CDD505-2E9C-101B-9397-08002B2CF9AE}" pid="3" name="output">
    <vt:lpwstr>powerpoint_presentation</vt:lpwstr>
  </property>
</Properties>
</file>