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ebaeb95c486750d25c20aeca8248f49087f3a86b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392990"/>
              <a:ext cx="4000645" cy="49034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628507" y="6179668"/>
              <a:ext cx="534845" cy="0"/>
            </a:xfrm>
            <a:custGeom>
              <a:avLst/>
              <a:pathLst>
                <a:path w="534845" h="0">
                  <a:moveTo>
                    <a:pt x="0" y="0"/>
                  </a:moveTo>
                  <a:lnTo>
                    <a:pt x="5348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056384" y="5946171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056384" y="571267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949415" y="5479178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056384" y="5245682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56384" y="501218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56384" y="4778689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842445" y="4545192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056384" y="4311696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056384" y="4078199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949415" y="3844703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056384" y="3611206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056384" y="337771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056384" y="314421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056384" y="2910717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056384" y="267722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949415" y="2443724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056384" y="2210227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056384" y="1976731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056384" y="1743234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056384" y="150973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628507" y="489251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628507" y="5829423"/>
              <a:ext cx="427876" cy="0"/>
            </a:xfrm>
            <a:custGeom>
              <a:avLst/>
              <a:pathLst>
                <a:path w="427876" h="0">
                  <a:moveTo>
                    <a:pt x="0" y="0"/>
                  </a:moveTo>
                  <a:lnTo>
                    <a:pt x="4278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28507" y="5245682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49415" y="501218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628507" y="4282509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842445" y="401982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949415" y="4194947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628507" y="292531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735476" y="3377710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735476" y="2472911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842445" y="2793969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842445" y="215185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949415" y="185998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628507" y="4892518"/>
              <a:ext cx="0" cy="1287149"/>
            </a:xfrm>
            <a:custGeom>
              <a:avLst/>
              <a:pathLst>
                <a:path w="0" h="1287149">
                  <a:moveTo>
                    <a:pt x="0" y="0"/>
                  </a:moveTo>
                  <a:lnTo>
                    <a:pt x="0" y="12871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2056384" y="5829423"/>
              <a:ext cx="0" cy="116748"/>
            </a:xfrm>
            <a:custGeom>
              <a:avLst/>
              <a:pathLst>
                <a:path w="0" h="116748">
                  <a:moveTo>
                    <a:pt x="0" y="0"/>
                  </a:moveTo>
                  <a:lnTo>
                    <a:pt x="0" y="1167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056384" y="5712675"/>
              <a:ext cx="0" cy="116748"/>
            </a:xfrm>
            <a:custGeom>
              <a:avLst/>
              <a:pathLst>
                <a:path w="0" h="116748">
                  <a:moveTo>
                    <a:pt x="0" y="1167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949415" y="5245682"/>
              <a:ext cx="0" cy="233496"/>
            </a:xfrm>
            <a:custGeom>
              <a:avLst/>
              <a:pathLst>
                <a:path w="0" h="233496">
                  <a:moveTo>
                    <a:pt x="0" y="0"/>
                  </a:moveTo>
                  <a:lnTo>
                    <a:pt x="0" y="2334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056384" y="5012185"/>
              <a:ext cx="0" cy="233496"/>
            </a:xfrm>
            <a:custGeom>
              <a:avLst/>
              <a:pathLst>
                <a:path w="0" h="233496">
                  <a:moveTo>
                    <a:pt x="0" y="0"/>
                  </a:moveTo>
                  <a:lnTo>
                    <a:pt x="0" y="2334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056384" y="501218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056384" y="4778689"/>
              <a:ext cx="0" cy="233496"/>
            </a:xfrm>
            <a:custGeom>
              <a:avLst/>
              <a:pathLst>
                <a:path w="0" h="233496">
                  <a:moveTo>
                    <a:pt x="0" y="2334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842445" y="4282509"/>
              <a:ext cx="0" cy="262683"/>
            </a:xfrm>
            <a:custGeom>
              <a:avLst/>
              <a:pathLst>
                <a:path w="0" h="262683">
                  <a:moveTo>
                    <a:pt x="0" y="0"/>
                  </a:moveTo>
                  <a:lnTo>
                    <a:pt x="0" y="2626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056384" y="4194947"/>
              <a:ext cx="0" cy="116748"/>
            </a:xfrm>
            <a:custGeom>
              <a:avLst/>
              <a:pathLst>
                <a:path w="0" h="116748">
                  <a:moveTo>
                    <a:pt x="0" y="0"/>
                  </a:moveTo>
                  <a:lnTo>
                    <a:pt x="0" y="1167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056384" y="4078199"/>
              <a:ext cx="0" cy="116748"/>
            </a:xfrm>
            <a:custGeom>
              <a:avLst/>
              <a:pathLst>
                <a:path w="0" h="116748">
                  <a:moveTo>
                    <a:pt x="0" y="1167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1949415" y="3844703"/>
              <a:ext cx="0" cy="175122"/>
            </a:xfrm>
            <a:custGeom>
              <a:avLst/>
              <a:pathLst>
                <a:path w="0" h="175122">
                  <a:moveTo>
                    <a:pt x="0" y="1751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056384" y="3377710"/>
              <a:ext cx="0" cy="233496"/>
            </a:xfrm>
            <a:custGeom>
              <a:avLst/>
              <a:pathLst>
                <a:path w="0" h="233496">
                  <a:moveTo>
                    <a:pt x="0" y="0"/>
                  </a:moveTo>
                  <a:lnTo>
                    <a:pt x="0" y="2334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056384" y="337771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056384" y="3144213"/>
              <a:ext cx="0" cy="233496"/>
            </a:xfrm>
            <a:custGeom>
              <a:avLst/>
              <a:pathLst>
                <a:path w="0" h="233496">
                  <a:moveTo>
                    <a:pt x="0" y="2334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056384" y="2793969"/>
              <a:ext cx="0" cy="116748"/>
            </a:xfrm>
            <a:custGeom>
              <a:avLst/>
              <a:pathLst>
                <a:path w="0" h="116748">
                  <a:moveTo>
                    <a:pt x="0" y="0"/>
                  </a:moveTo>
                  <a:lnTo>
                    <a:pt x="0" y="1167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056384" y="2677220"/>
              <a:ext cx="0" cy="116748"/>
            </a:xfrm>
            <a:custGeom>
              <a:avLst/>
              <a:pathLst>
                <a:path w="0" h="116748">
                  <a:moveTo>
                    <a:pt x="0" y="1167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1949415" y="2151853"/>
              <a:ext cx="0" cy="291870"/>
            </a:xfrm>
            <a:custGeom>
              <a:avLst/>
              <a:pathLst>
                <a:path w="0" h="291870">
                  <a:moveTo>
                    <a:pt x="0" y="0"/>
                  </a:moveTo>
                  <a:lnTo>
                    <a:pt x="0" y="2918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2056384" y="1859983"/>
              <a:ext cx="0" cy="350244"/>
            </a:xfrm>
            <a:custGeom>
              <a:avLst/>
              <a:pathLst>
                <a:path w="0" h="350244">
                  <a:moveTo>
                    <a:pt x="0" y="0"/>
                  </a:moveTo>
                  <a:lnTo>
                    <a:pt x="0" y="3502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2056384" y="1859983"/>
              <a:ext cx="0" cy="116748"/>
            </a:xfrm>
            <a:custGeom>
              <a:avLst/>
              <a:pathLst>
                <a:path w="0" h="116748">
                  <a:moveTo>
                    <a:pt x="0" y="0"/>
                  </a:moveTo>
                  <a:lnTo>
                    <a:pt x="0" y="1167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2056384" y="1743234"/>
              <a:ext cx="0" cy="116748"/>
            </a:xfrm>
            <a:custGeom>
              <a:avLst/>
              <a:pathLst>
                <a:path w="0" h="116748">
                  <a:moveTo>
                    <a:pt x="0" y="1167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056384" y="1509738"/>
              <a:ext cx="0" cy="350244"/>
            </a:xfrm>
            <a:custGeom>
              <a:avLst/>
              <a:pathLst>
                <a:path w="0" h="350244">
                  <a:moveTo>
                    <a:pt x="0" y="35024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28507" y="489251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28507" y="4892518"/>
              <a:ext cx="0" cy="936904"/>
            </a:xfrm>
            <a:custGeom>
              <a:avLst/>
              <a:pathLst>
                <a:path w="0" h="936904">
                  <a:moveTo>
                    <a:pt x="0" y="0"/>
                  </a:moveTo>
                  <a:lnTo>
                    <a:pt x="0" y="9369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1628507" y="4892518"/>
              <a:ext cx="0" cy="353163"/>
            </a:xfrm>
            <a:custGeom>
              <a:avLst/>
              <a:pathLst>
                <a:path w="0" h="353163">
                  <a:moveTo>
                    <a:pt x="0" y="0"/>
                  </a:moveTo>
                  <a:lnTo>
                    <a:pt x="0" y="3531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1949415" y="5012185"/>
              <a:ext cx="0" cy="233496"/>
            </a:xfrm>
            <a:custGeom>
              <a:avLst/>
              <a:pathLst>
                <a:path w="0" h="233496">
                  <a:moveTo>
                    <a:pt x="0" y="2334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1628507" y="4282509"/>
              <a:ext cx="0" cy="610009"/>
            </a:xfrm>
            <a:custGeom>
              <a:avLst/>
              <a:pathLst>
                <a:path w="0" h="610009">
                  <a:moveTo>
                    <a:pt x="0" y="6100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1842445" y="4019825"/>
              <a:ext cx="0" cy="262683"/>
            </a:xfrm>
            <a:custGeom>
              <a:avLst/>
              <a:pathLst>
                <a:path w="0" h="262683">
                  <a:moveTo>
                    <a:pt x="0" y="2626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1949415" y="4019825"/>
              <a:ext cx="0" cy="175122"/>
            </a:xfrm>
            <a:custGeom>
              <a:avLst/>
              <a:pathLst>
                <a:path w="0" h="175122">
                  <a:moveTo>
                    <a:pt x="0" y="0"/>
                  </a:moveTo>
                  <a:lnTo>
                    <a:pt x="0" y="1751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1628507" y="2925310"/>
              <a:ext cx="0" cy="1967207"/>
            </a:xfrm>
            <a:custGeom>
              <a:avLst/>
              <a:pathLst>
                <a:path w="0" h="1967207">
                  <a:moveTo>
                    <a:pt x="0" y="19672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1735476" y="2925310"/>
              <a:ext cx="0" cy="452399"/>
            </a:xfrm>
            <a:custGeom>
              <a:avLst/>
              <a:pathLst>
                <a:path w="0" h="452399">
                  <a:moveTo>
                    <a:pt x="0" y="0"/>
                  </a:moveTo>
                  <a:lnTo>
                    <a:pt x="0" y="4523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1735476" y="2472911"/>
              <a:ext cx="0" cy="452399"/>
            </a:xfrm>
            <a:custGeom>
              <a:avLst/>
              <a:pathLst>
                <a:path w="0" h="452399">
                  <a:moveTo>
                    <a:pt x="0" y="4523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1842445" y="2472911"/>
              <a:ext cx="0" cy="321057"/>
            </a:xfrm>
            <a:custGeom>
              <a:avLst/>
              <a:pathLst>
                <a:path w="0" h="321057">
                  <a:moveTo>
                    <a:pt x="0" y="0"/>
                  </a:moveTo>
                  <a:lnTo>
                    <a:pt x="0" y="3210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1842445" y="2151853"/>
              <a:ext cx="0" cy="321057"/>
            </a:xfrm>
            <a:custGeom>
              <a:avLst/>
              <a:pathLst>
                <a:path w="0" h="321057">
                  <a:moveTo>
                    <a:pt x="0" y="3210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949415" y="1859983"/>
              <a:ext cx="0" cy="291870"/>
            </a:xfrm>
            <a:custGeom>
              <a:avLst/>
              <a:pathLst>
                <a:path w="0" h="291870">
                  <a:moveTo>
                    <a:pt x="0" y="2918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166027" y="617966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B7A8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166027" y="5946171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1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166027" y="5712675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1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166027" y="547917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E4C8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166027" y="524568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A558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166027" y="5012185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662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166027" y="4778689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980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166027" y="454519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664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166027" y="4311696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75F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166027" y="4078199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567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166027" y="384470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26E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166027" y="3611206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D908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166027" y="3377710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9A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166027" y="314421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36B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166027" y="291071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9A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166027" y="2677220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DA08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166027" y="2443724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CA68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166027" y="221022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CA48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166027" y="1976731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DA28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166027" y="1743234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CA38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166027" y="150973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CA38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6" name="tx95"/>
            <p:cNvSpPr/>
            <p:nvPr/>
          </p:nvSpPr>
          <p:spPr>
            <a:xfrm>
              <a:off x="2198118" y="6138557"/>
              <a:ext cx="634726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B7A8E">
                      <a:alpha val="100000"/>
                    </a:srgbClr>
                  </a:solidFill>
                  <a:latin typeface="Arial"/>
                  <a:cs typeface="Arial"/>
                </a:rPr>
                <a:t>Barthelona sp. PCE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2198118" y="5918576"/>
              <a:ext cx="855700" cy="534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Anaeramoeba flamelloides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2198118" y="5671599"/>
              <a:ext cx="687059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15A">
                      <a:alpha val="100000"/>
                    </a:srgbClr>
                  </a:solidFill>
                  <a:latin typeface="Arial"/>
                  <a:cs typeface="Arial"/>
                </a:rPr>
                <a:t>Anaeramoeba ignava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2198118" y="5437221"/>
              <a:ext cx="754918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E4C83">
                      <a:alpha val="100000"/>
                    </a:srgbClr>
                  </a:solidFill>
                  <a:latin typeface="Arial"/>
                  <a:cs typeface="Arial"/>
                </a:rPr>
                <a:t>Paratrimastix pyriformis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198118" y="5218969"/>
              <a:ext cx="851572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A558B">
                      <a:alpha val="100000"/>
                    </a:srgbClr>
                  </a:solidFill>
                  <a:latin typeface="Arial"/>
                  <a:cs typeface="Arial"/>
                </a:rPr>
                <a:t>Monocercomonoides exilis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198118" y="4971957"/>
              <a:ext cx="803615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6628D">
                      <a:alpha val="100000"/>
                    </a:srgbClr>
                  </a:solidFill>
                  <a:latin typeface="Arial"/>
                  <a:cs typeface="Arial"/>
                </a:rPr>
                <a:t>Blattamonas nauphoetae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198118" y="4751058"/>
              <a:ext cx="590334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9808D">
                      <a:alpha val="100000"/>
                    </a:srgbClr>
                  </a:solidFill>
                  <a:latin typeface="Arial"/>
                  <a:cs typeface="Arial"/>
                </a:rPr>
                <a:t>Streblomastix strix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2198118" y="4503235"/>
              <a:ext cx="835480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6648D">
                      <a:alpha val="100000"/>
                    </a:srgbClr>
                  </a:solidFill>
                  <a:latin typeface="Arial"/>
                  <a:cs typeface="Arial"/>
                </a:rPr>
                <a:t>Trichomonas vaginalis G3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2198118" y="4284983"/>
              <a:ext cx="803227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75F8D">
                      <a:alpha val="100000"/>
                    </a:srgbClr>
                  </a:solidFill>
                  <a:latin typeface="Arial"/>
                  <a:cs typeface="Arial"/>
                </a:rPr>
                <a:t>Tritrichomonas musculus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2198118" y="4050604"/>
              <a:ext cx="694857" cy="534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5678D">
                      <a:alpha val="100000"/>
                    </a:srgbClr>
                  </a:solidFill>
                  <a:latin typeface="Arial"/>
                  <a:cs typeface="Arial"/>
                </a:rPr>
                <a:t>Tritrichomonas foetus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198118" y="3803627"/>
              <a:ext cx="771185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26E8D">
                      <a:alpha val="100000"/>
                    </a:srgbClr>
                  </a:solidFill>
                  <a:latin typeface="Arial"/>
                  <a:cs typeface="Arial"/>
                </a:rPr>
                <a:t>Histomonas meleagridis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198118" y="3570978"/>
              <a:ext cx="703009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D9089">
                      <a:alpha val="100000"/>
                    </a:srgbClr>
                  </a:solidFill>
                  <a:latin typeface="Arial"/>
                  <a:cs typeface="Arial"/>
                </a:rPr>
                <a:t>Aduncisulcus paluster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198118" y="3336599"/>
              <a:ext cx="494139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9AF7F">
                      <a:alpha val="100000"/>
                    </a:srgbClr>
                  </a:solidFill>
                  <a:latin typeface="Arial"/>
                  <a:cs typeface="Arial"/>
                </a:rPr>
                <a:t>Kipferlia bialata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2198118" y="3103103"/>
              <a:ext cx="976103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36B8D">
                      <a:alpha val="100000"/>
                    </a:srgbClr>
                  </a:solidFill>
                  <a:latin typeface="Arial"/>
                  <a:cs typeface="Arial"/>
                </a:rPr>
                <a:t>Carpediemonas membranifera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2198118" y="2869606"/>
              <a:ext cx="819495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9AF7F">
                      <a:alpha val="100000"/>
                    </a:srgbClr>
                  </a:solidFill>
                  <a:latin typeface="Arial"/>
                  <a:cs typeface="Arial"/>
                </a:rPr>
                <a:t>Spironucleus salmonicida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2198118" y="2649625"/>
              <a:ext cx="518170" cy="534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DA084">
                      <a:alpha val="100000"/>
                    </a:srgbClr>
                  </a:solidFill>
                  <a:latin typeface="Arial"/>
                  <a:cs typeface="Arial"/>
                </a:rPr>
                <a:t>Hexamita inflata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198118" y="2416093"/>
              <a:ext cx="429703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CA682">
                      <a:alpha val="100000"/>
                    </a:srgbClr>
                  </a:solidFill>
                  <a:latin typeface="Arial"/>
                  <a:cs typeface="Arial"/>
                </a:rPr>
                <a:t>Giardia muris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2198118" y="2168270"/>
              <a:ext cx="1068523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CA483">
                      <a:alpha val="100000"/>
                    </a:srgbClr>
                  </a:solidFill>
                  <a:latin typeface="Arial"/>
                  <a:cs typeface="Arial"/>
                </a:rPr>
                <a:t>Giardia intestinalis assemblage B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2198118" y="1949100"/>
              <a:ext cx="630668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DA283">
                      <a:alpha val="100000"/>
                    </a:srgbClr>
                  </a:solidFill>
                  <a:latin typeface="Arial"/>
                  <a:cs typeface="Arial"/>
                </a:rPr>
                <a:t>Giardia lamblia P15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2198118" y="1715604"/>
              <a:ext cx="1028330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CA383">
                      <a:alpha val="100000"/>
                    </a:srgbClr>
                  </a:solidFill>
                  <a:latin typeface="Arial"/>
                  <a:cs typeface="Arial"/>
                </a:rPr>
                <a:t>Giardia intestinalis ATCC 50581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2198118" y="1482072"/>
              <a:ext cx="919854" cy="535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CA383">
                      <a:alpha val="100000"/>
                    </a:srgbClr>
                  </a:solidFill>
                  <a:latin typeface="Arial"/>
                  <a:cs typeface="Arial"/>
                </a:rPr>
                <a:t>Giardia lamblia ATCC 50803</a:t>
              </a:r>
            </a:p>
          </p:txBody>
        </p:sp>
        <p:sp>
          <p:nvSpPr>
            <p:cNvPr id="117" name="pl116"/>
            <p:cNvSpPr/>
            <p:nvPr/>
          </p:nvSpPr>
          <p:spPr>
            <a:xfrm>
              <a:off x="1200631" y="4892518"/>
              <a:ext cx="427876" cy="0"/>
            </a:xfrm>
            <a:custGeom>
              <a:avLst/>
              <a:pathLst>
                <a:path w="427876" h="0">
                  <a:moveTo>
                    <a:pt x="427876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rc117"/>
            <p:cNvSpPr/>
            <p:nvPr/>
          </p:nvSpPr>
          <p:spPr>
            <a:xfrm>
              <a:off x="3040500" y="6062919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" name="rc118"/>
            <p:cNvSpPr/>
            <p:nvPr/>
          </p:nvSpPr>
          <p:spPr>
            <a:xfrm>
              <a:off x="3040500" y="5829423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" name="rc119"/>
            <p:cNvSpPr/>
            <p:nvPr/>
          </p:nvSpPr>
          <p:spPr>
            <a:xfrm>
              <a:off x="3040500" y="5595926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" name="rc120"/>
            <p:cNvSpPr/>
            <p:nvPr/>
          </p:nvSpPr>
          <p:spPr>
            <a:xfrm>
              <a:off x="3040500" y="5362430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" name="rc121"/>
            <p:cNvSpPr/>
            <p:nvPr/>
          </p:nvSpPr>
          <p:spPr>
            <a:xfrm>
              <a:off x="3040500" y="5128933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" name="rc122"/>
            <p:cNvSpPr/>
            <p:nvPr/>
          </p:nvSpPr>
          <p:spPr>
            <a:xfrm>
              <a:off x="3040500" y="4895437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3040500" y="4661940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" name="rc124"/>
            <p:cNvSpPr/>
            <p:nvPr/>
          </p:nvSpPr>
          <p:spPr>
            <a:xfrm>
              <a:off x="3040500" y="4428444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" name="rc125"/>
            <p:cNvSpPr/>
            <p:nvPr/>
          </p:nvSpPr>
          <p:spPr>
            <a:xfrm>
              <a:off x="3040500" y="4194947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" name="rc126"/>
            <p:cNvSpPr/>
            <p:nvPr/>
          </p:nvSpPr>
          <p:spPr>
            <a:xfrm>
              <a:off x="3040500" y="3961451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" name="rc127"/>
            <p:cNvSpPr/>
            <p:nvPr/>
          </p:nvSpPr>
          <p:spPr>
            <a:xfrm>
              <a:off x="3040500" y="3727954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" name="rc128"/>
            <p:cNvSpPr/>
            <p:nvPr/>
          </p:nvSpPr>
          <p:spPr>
            <a:xfrm>
              <a:off x="3040500" y="3494458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" name="rc129"/>
            <p:cNvSpPr/>
            <p:nvPr/>
          </p:nvSpPr>
          <p:spPr>
            <a:xfrm>
              <a:off x="3040500" y="3260961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" name="rc130"/>
            <p:cNvSpPr/>
            <p:nvPr/>
          </p:nvSpPr>
          <p:spPr>
            <a:xfrm>
              <a:off x="3040500" y="3027465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" name="rc131"/>
            <p:cNvSpPr/>
            <p:nvPr/>
          </p:nvSpPr>
          <p:spPr>
            <a:xfrm>
              <a:off x="3040500" y="2793969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" name="rc132"/>
            <p:cNvSpPr/>
            <p:nvPr/>
          </p:nvSpPr>
          <p:spPr>
            <a:xfrm>
              <a:off x="3040500" y="2560472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" name="rc133"/>
            <p:cNvSpPr/>
            <p:nvPr/>
          </p:nvSpPr>
          <p:spPr>
            <a:xfrm>
              <a:off x="3040500" y="2326976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" name="rc134"/>
            <p:cNvSpPr/>
            <p:nvPr/>
          </p:nvSpPr>
          <p:spPr>
            <a:xfrm>
              <a:off x="3040500" y="2093479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" name="rc135"/>
            <p:cNvSpPr/>
            <p:nvPr/>
          </p:nvSpPr>
          <p:spPr>
            <a:xfrm>
              <a:off x="3040500" y="1859983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" name="rc136"/>
            <p:cNvSpPr/>
            <p:nvPr/>
          </p:nvSpPr>
          <p:spPr>
            <a:xfrm>
              <a:off x="3040500" y="1626486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" name="rc137"/>
            <p:cNvSpPr/>
            <p:nvPr/>
          </p:nvSpPr>
          <p:spPr>
            <a:xfrm>
              <a:off x="3040500" y="1392990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" name="rc138"/>
            <p:cNvSpPr/>
            <p:nvPr/>
          </p:nvSpPr>
          <p:spPr>
            <a:xfrm>
              <a:off x="3083288" y="6062919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3083288" y="5829423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3083288" y="5595926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3083288" y="5362430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" name="rc142"/>
            <p:cNvSpPr/>
            <p:nvPr/>
          </p:nvSpPr>
          <p:spPr>
            <a:xfrm>
              <a:off x="3083288" y="5128933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" name="rc143"/>
            <p:cNvSpPr/>
            <p:nvPr/>
          </p:nvSpPr>
          <p:spPr>
            <a:xfrm>
              <a:off x="3083288" y="4895437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" name="rc144"/>
            <p:cNvSpPr/>
            <p:nvPr/>
          </p:nvSpPr>
          <p:spPr>
            <a:xfrm>
              <a:off x="3083288" y="4661940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" name="rc145"/>
            <p:cNvSpPr/>
            <p:nvPr/>
          </p:nvSpPr>
          <p:spPr>
            <a:xfrm>
              <a:off x="3083288" y="4428444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" name="rc146"/>
            <p:cNvSpPr/>
            <p:nvPr/>
          </p:nvSpPr>
          <p:spPr>
            <a:xfrm>
              <a:off x="3083288" y="4194947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" name="rc147"/>
            <p:cNvSpPr/>
            <p:nvPr/>
          </p:nvSpPr>
          <p:spPr>
            <a:xfrm>
              <a:off x="3083288" y="3961451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" name="rc148"/>
            <p:cNvSpPr/>
            <p:nvPr/>
          </p:nvSpPr>
          <p:spPr>
            <a:xfrm>
              <a:off x="3083288" y="3727954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" name="rc149"/>
            <p:cNvSpPr/>
            <p:nvPr/>
          </p:nvSpPr>
          <p:spPr>
            <a:xfrm>
              <a:off x="3083288" y="3494458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" name="rc150"/>
            <p:cNvSpPr/>
            <p:nvPr/>
          </p:nvSpPr>
          <p:spPr>
            <a:xfrm>
              <a:off x="3083288" y="3260961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" name="rc151"/>
            <p:cNvSpPr/>
            <p:nvPr/>
          </p:nvSpPr>
          <p:spPr>
            <a:xfrm>
              <a:off x="3083288" y="3027465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" name="rc152"/>
            <p:cNvSpPr/>
            <p:nvPr/>
          </p:nvSpPr>
          <p:spPr>
            <a:xfrm>
              <a:off x="3083288" y="2793969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3083288" y="2560472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3083288" y="2326976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3083288" y="2093479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3083288" y="1859983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3083288" y="1626486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" name="rc158"/>
            <p:cNvSpPr/>
            <p:nvPr/>
          </p:nvSpPr>
          <p:spPr>
            <a:xfrm>
              <a:off x="3083288" y="1392990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" name="rc159"/>
            <p:cNvSpPr/>
            <p:nvPr/>
          </p:nvSpPr>
          <p:spPr>
            <a:xfrm>
              <a:off x="3126075" y="6062919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" name="rc160"/>
            <p:cNvSpPr/>
            <p:nvPr/>
          </p:nvSpPr>
          <p:spPr>
            <a:xfrm>
              <a:off x="3126075" y="5829423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" name="rc161"/>
            <p:cNvSpPr/>
            <p:nvPr/>
          </p:nvSpPr>
          <p:spPr>
            <a:xfrm>
              <a:off x="3126075" y="5595926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" name="rc162"/>
            <p:cNvSpPr/>
            <p:nvPr/>
          </p:nvSpPr>
          <p:spPr>
            <a:xfrm>
              <a:off x="3126075" y="5362430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" name="rc163"/>
            <p:cNvSpPr/>
            <p:nvPr/>
          </p:nvSpPr>
          <p:spPr>
            <a:xfrm>
              <a:off x="3126075" y="5128933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" name="rc164"/>
            <p:cNvSpPr/>
            <p:nvPr/>
          </p:nvSpPr>
          <p:spPr>
            <a:xfrm>
              <a:off x="3126075" y="4895437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" name="rc165"/>
            <p:cNvSpPr/>
            <p:nvPr/>
          </p:nvSpPr>
          <p:spPr>
            <a:xfrm>
              <a:off x="3126075" y="4661940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" name="rc166"/>
            <p:cNvSpPr/>
            <p:nvPr/>
          </p:nvSpPr>
          <p:spPr>
            <a:xfrm>
              <a:off x="3126075" y="4428444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" name="rc167"/>
            <p:cNvSpPr/>
            <p:nvPr/>
          </p:nvSpPr>
          <p:spPr>
            <a:xfrm>
              <a:off x="3126075" y="4194947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" name="rc168"/>
            <p:cNvSpPr/>
            <p:nvPr/>
          </p:nvSpPr>
          <p:spPr>
            <a:xfrm>
              <a:off x="3126075" y="3961451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" name="rc169"/>
            <p:cNvSpPr/>
            <p:nvPr/>
          </p:nvSpPr>
          <p:spPr>
            <a:xfrm>
              <a:off x="3126075" y="3727954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" name="rc170"/>
            <p:cNvSpPr/>
            <p:nvPr/>
          </p:nvSpPr>
          <p:spPr>
            <a:xfrm>
              <a:off x="3126075" y="3494458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" name="rc171"/>
            <p:cNvSpPr/>
            <p:nvPr/>
          </p:nvSpPr>
          <p:spPr>
            <a:xfrm>
              <a:off x="3126075" y="3260961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" name="rc172"/>
            <p:cNvSpPr/>
            <p:nvPr/>
          </p:nvSpPr>
          <p:spPr>
            <a:xfrm>
              <a:off x="3126075" y="3027465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" name="rc173"/>
            <p:cNvSpPr/>
            <p:nvPr/>
          </p:nvSpPr>
          <p:spPr>
            <a:xfrm>
              <a:off x="3126075" y="2793969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" name="rc174"/>
            <p:cNvSpPr/>
            <p:nvPr/>
          </p:nvSpPr>
          <p:spPr>
            <a:xfrm>
              <a:off x="3126075" y="2560472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" name="rc175"/>
            <p:cNvSpPr/>
            <p:nvPr/>
          </p:nvSpPr>
          <p:spPr>
            <a:xfrm>
              <a:off x="3126075" y="2326976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" name="rc176"/>
            <p:cNvSpPr/>
            <p:nvPr/>
          </p:nvSpPr>
          <p:spPr>
            <a:xfrm>
              <a:off x="3126075" y="2093479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" name="rc177"/>
            <p:cNvSpPr/>
            <p:nvPr/>
          </p:nvSpPr>
          <p:spPr>
            <a:xfrm>
              <a:off x="3126075" y="1859983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" name="rc178"/>
            <p:cNvSpPr/>
            <p:nvPr/>
          </p:nvSpPr>
          <p:spPr>
            <a:xfrm>
              <a:off x="3126075" y="1626486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" name="rc179"/>
            <p:cNvSpPr/>
            <p:nvPr/>
          </p:nvSpPr>
          <p:spPr>
            <a:xfrm>
              <a:off x="3126075" y="1392990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" name="rc180"/>
            <p:cNvSpPr/>
            <p:nvPr/>
          </p:nvSpPr>
          <p:spPr>
            <a:xfrm>
              <a:off x="3168863" y="6062919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" name="rc181"/>
            <p:cNvSpPr/>
            <p:nvPr/>
          </p:nvSpPr>
          <p:spPr>
            <a:xfrm>
              <a:off x="3168863" y="5829423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" name="rc182"/>
            <p:cNvSpPr/>
            <p:nvPr/>
          </p:nvSpPr>
          <p:spPr>
            <a:xfrm>
              <a:off x="3168863" y="5595926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" name="rc183"/>
            <p:cNvSpPr/>
            <p:nvPr/>
          </p:nvSpPr>
          <p:spPr>
            <a:xfrm>
              <a:off x="3168863" y="5362430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" name="rc184"/>
            <p:cNvSpPr/>
            <p:nvPr/>
          </p:nvSpPr>
          <p:spPr>
            <a:xfrm>
              <a:off x="3168863" y="5128933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" name="rc185"/>
            <p:cNvSpPr/>
            <p:nvPr/>
          </p:nvSpPr>
          <p:spPr>
            <a:xfrm>
              <a:off x="3168863" y="4895437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" name="rc186"/>
            <p:cNvSpPr/>
            <p:nvPr/>
          </p:nvSpPr>
          <p:spPr>
            <a:xfrm>
              <a:off x="3168863" y="4661940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" name="rc187"/>
            <p:cNvSpPr/>
            <p:nvPr/>
          </p:nvSpPr>
          <p:spPr>
            <a:xfrm>
              <a:off x="3168863" y="4428444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" name="rc188"/>
            <p:cNvSpPr/>
            <p:nvPr/>
          </p:nvSpPr>
          <p:spPr>
            <a:xfrm>
              <a:off x="3168863" y="4194947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" name="rc189"/>
            <p:cNvSpPr/>
            <p:nvPr/>
          </p:nvSpPr>
          <p:spPr>
            <a:xfrm>
              <a:off x="3168863" y="3961451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" name="rc190"/>
            <p:cNvSpPr/>
            <p:nvPr/>
          </p:nvSpPr>
          <p:spPr>
            <a:xfrm>
              <a:off x="3168863" y="3727954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" name="rc191"/>
            <p:cNvSpPr/>
            <p:nvPr/>
          </p:nvSpPr>
          <p:spPr>
            <a:xfrm>
              <a:off x="3168863" y="3494458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" name="rc192"/>
            <p:cNvSpPr/>
            <p:nvPr/>
          </p:nvSpPr>
          <p:spPr>
            <a:xfrm>
              <a:off x="3168863" y="3260961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" name="rc193"/>
            <p:cNvSpPr/>
            <p:nvPr/>
          </p:nvSpPr>
          <p:spPr>
            <a:xfrm>
              <a:off x="3168863" y="3027465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rc194"/>
            <p:cNvSpPr/>
            <p:nvPr/>
          </p:nvSpPr>
          <p:spPr>
            <a:xfrm>
              <a:off x="3168863" y="2793969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3168863" y="2560472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" name="rc196"/>
            <p:cNvSpPr/>
            <p:nvPr/>
          </p:nvSpPr>
          <p:spPr>
            <a:xfrm>
              <a:off x="3168863" y="2326976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" name="rc197"/>
            <p:cNvSpPr/>
            <p:nvPr/>
          </p:nvSpPr>
          <p:spPr>
            <a:xfrm>
              <a:off x="3168863" y="2093479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3168863" y="1859983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" name="rc199"/>
            <p:cNvSpPr/>
            <p:nvPr/>
          </p:nvSpPr>
          <p:spPr>
            <a:xfrm>
              <a:off x="3168863" y="1626486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" name="rc200"/>
            <p:cNvSpPr/>
            <p:nvPr/>
          </p:nvSpPr>
          <p:spPr>
            <a:xfrm>
              <a:off x="3168863" y="1392990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3211650" y="6062919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rc202"/>
            <p:cNvSpPr/>
            <p:nvPr/>
          </p:nvSpPr>
          <p:spPr>
            <a:xfrm>
              <a:off x="3211650" y="5829423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" name="rc203"/>
            <p:cNvSpPr/>
            <p:nvPr/>
          </p:nvSpPr>
          <p:spPr>
            <a:xfrm>
              <a:off x="3211650" y="5595926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" name="rc204"/>
            <p:cNvSpPr/>
            <p:nvPr/>
          </p:nvSpPr>
          <p:spPr>
            <a:xfrm>
              <a:off x="3211650" y="5362430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" name="rc205"/>
            <p:cNvSpPr/>
            <p:nvPr/>
          </p:nvSpPr>
          <p:spPr>
            <a:xfrm>
              <a:off x="3211650" y="5128933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" name="rc206"/>
            <p:cNvSpPr/>
            <p:nvPr/>
          </p:nvSpPr>
          <p:spPr>
            <a:xfrm>
              <a:off x="3211650" y="4895437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" name="rc207"/>
            <p:cNvSpPr/>
            <p:nvPr/>
          </p:nvSpPr>
          <p:spPr>
            <a:xfrm>
              <a:off x="3211650" y="4661940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" name="rc208"/>
            <p:cNvSpPr/>
            <p:nvPr/>
          </p:nvSpPr>
          <p:spPr>
            <a:xfrm>
              <a:off x="3211650" y="4428444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" name="rc209"/>
            <p:cNvSpPr/>
            <p:nvPr/>
          </p:nvSpPr>
          <p:spPr>
            <a:xfrm>
              <a:off x="3211650" y="4194947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" name="rc210"/>
            <p:cNvSpPr/>
            <p:nvPr/>
          </p:nvSpPr>
          <p:spPr>
            <a:xfrm>
              <a:off x="3211650" y="3961451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" name="rc211"/>
            <p:cNvSpPr/>
            <p:nvPr/>
          </p:nvSpPr>
          <p:spPr>
            <a:xfrm>
              <a:off x="3211650" y="3727954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" name="rc212"/>
            <p:cNvSpPr/>
            <p:nvPr/>
          </p:nvSpPr>
          <p:spPr>
            <a:xfrm>
              <a:off x="3211650" y="3494458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" name="rc213"/>
            <p:cNvSpPr/>
            <p:nvPr/>
          </p:nvSpPr>
          <p:spPr>
            <a:xfrm>
              <a:off x="3211650" y="3260961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" name="rc214"/>
            <p:cNvSpPr/>
            <p:nvPr/>
          </p:nvSpPr>
          <p:spPr>
            <a:xfrm>
              <a:off x="3211650" y="3027465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" name="rc215"/>
            <p:cNvSpPr/>
            <p:nvPr/>
          </p:nvSpPr>
          <p:spPr>
            <a:xfrm>
              <a:off x="3211650" y="2793969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" name="rc216"/>
            <p:cNvSpPr/>
            <p:nvPr/>
          </p:nvSpPr>
          <p:spPr>
            <a:xfrm>
              <a:off x="3211650" y="2560472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" name="rc217"/>
            <p:cNvSpPr/>
            <p:nvPr/>
          </p:nvSpPr>
          <p:spPr>
            <a:xfrm>
              <a:off x="3211650" y="2326976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" name="rc218"/>
            <p:cNvSpPr/>
            <p:nvPr/>
          </p:nvSpPr>
          <p:spPr>
            <a:xfrm>
              <a:off x="3211650" y="2093479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" name="rc219"/>
            <p:cNvSpPr/>
            <p:nvPr/>
          </p:nvSpPr>
          <p:spPr>
            <a:xfrm>
              <a:off x="3211650" y="1859983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" name="rc220"/>
            <p:cNvSpPr/>
            <p:nvPr/>
          </p:nvSpPr>
          <p:spPr>
            <a:xfrm>
              <a:off x="3211650" y="1626486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" name="rc221"/>
            <p:cNvSpPr/>
            <p:nvPr/>
          </p:nvSpPr>
          <p:spPr>
            <a:xfrm>
              <a:off x="3211650" y="1392990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" name="rc222"/>
            <p:cNvSpPr/>
            <p:nvPr/>
          </p:nvSpPr>
          <p:spPr>
            <a:xfrm>
              <a:off x="5158607" y="2423559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24" name="tx223"/>
            <p:cNvSpPr/>
            <p:nvPr/>
          </p:nvSpPr>
          <p:spPr>
            <a:xfrm>
              <a:off x="5228196" y="2475598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225" name="pic2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28196" y="2674234"/>
              <a:ext cx="219455" cy="1097280"/>
            </a:xfrm>
            <a:prstGeom prst="rect">
              <a:avLst/>
            </a:prstGeom>
          </p:spPr>
        </p:pic>
        <p:sp>
          <p:nvSpPr>
            <p:cNvPr id="226" name="pl225"/>
            <p:cNvSpPr/>
            <p:nvPr/>
          </p:nvSpPr>
          <p:spPr>
            <a:xfrm>
              <a:off x="5403761" y="374845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5403761" y="338865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5403761" y="302885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5228196" y="3748456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5228196" y="3388653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5228196" y="3028850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tx231"/>
            <p:cNvSpPr/>
            <p:nvPr/>
          </p:nvSpPr>
          <p:spPr>
            <a:xfrm>
              <a:off x="5517241" y="3723559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20</a:t>
              </a:r>
            </a:p>
          </p:txBody>
        </p:sp>
        <p:sp>
          <p:nvSpPr>
            <p:cNvPr id="233" name="tx232"/>
            <p:cNvSpPr/>
            <p:nvPr/>
          </p:nvSpPr>
          <p:spPr>
            <a:xfrm>
              <a:off x="5517241" y="3363755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40</a:t>
              </a:r>
            </a:p>
          </p:txBody>
        </p:sp>
        <p:sp>
          <p:nvSpPr>
            <p:cNvPr id="234" name="tx233"/>
            <p:cNvSpPr/>
            <p:nvPr/>
          </p:nvSpPr>
          <p:spPr>
            <a:xfrm>
              <a:off x="5517241" y="3003952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60</a:t>
              </a:r>
            </a:p>
          </p:txBody>
        </p:sp>
        <p:sp>
          <p:nvSpPr>
            <p:cNvPr id="235" name="rc234"/>
            <p:cNvSpPr/>
            <p:nvPr/>
          </p:nvSpPr>
          <p:spPr>
            <a:xfrm>
              <a:off x="5158607" y="3848303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36" name="tx235"/>
            <p:cNvSpPr/>
            <p:nvPr/>
          </p:nvSpPr>
          <p:spPr>
            <a:xfrm>
              <a:off x="5228196" y="3927752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237" name="rc236"/>
            <p:cNvSpPr/>
            <p:nvPr/>
          </p:nvSpPr>
          <p:spPr>
            <a:xfrm>
              <a:off x="5228196" y="409897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5250142" y="4208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39" name="rc238"/>
            <p:cNvSpPr/>
            <p:nvPr/>
          </p:nvSpPr>
          <p:spPr>
            <a:xfrm>
              <a:off x="5229996" y="4100778"/>
              <a:ext cx="215855" cy="21585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" name="rc239"/>
            <p:cNvSpPr/>
            <p:nvPr/>
          </p:nvSpPr>
          <p:spPr>
            <a:xfrm>
              <a:off x="5228196" y="431843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5250142" y="442816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2" name="rc241"/>
            <p:cNvSpPr/>
            <p:nvPr/>
          </p:nvSpPr>
          <p:spPr>
            <a:xfrm>
              <a:off x="5229996" y="4320234"/>
              <a:ext cx="215855" cy="21585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" name="rc242"/>
            <p:cNvSpPr/>
            <p:nvPr/>
          </p:nvSpPr>
          <p:spPr>
            <a:xfrm>
              <a:off x="5228196" y="453789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5250142" y="464761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5" name="rc244"/>
            <p:cNvSpPr/>
            <p:nvPr/>
          </p:nvSpPr>
          <p:spPr>
            <a:xfrm>
              <a:off x="5229996" y="4539690"/>
              <a:ext cx="215855" cy="21585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" name="rc245"/>
            <p:cNvSpPr/>
            <p:nvPr/>
          </p:nvSpPr>
          <p:spPr>
            <a:xfrm>
              <a:off x="5228196" y="475734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5250142" y="486707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8" name="rc247"/>
            <p:cNvSpPr/>
            <p:nvPr/>
          </p:nvSpPr>
          <p:spPr>
            <a:xfrm>
              <a:off x="5228196" y="497680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5250142" y="508653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0" name="rc249"/>
            <p:cNvSpPr/>
            <p:nvPr/>
          </p:nvSpPr>
          <p:spPr>
            <a:xfrm>
              <a:off x="5229996" y="4978602"/>
              <a:ext cx="215855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" name="tx250"/>
            <p:cNvSpPr/>
            <p:nvPr/>
          </p:nvSpPr>
          <p:spPr>
            <a:xfrm>
              <a:off x="5517241" y="4185582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252" name="tx251"/>
            <p:cNvSpPr/>
            <p:nvPr/>
          </p:nvSpPr>
          <p:spPr>
            <a:xfrm>
              <a:off x="5517241" y="4405038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253" name="tx252"/>
            <p:cNvSpPr/>
            <p:nvPr/>
          </p:nvSpPr>
          <p:spPr>
            <a:xfrm>
              <a:off x="5517241" y="4624494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254" name="tx253"/>
            <p:cNvSpPr/>
            <p:nvPr/>
          </p:nvSpPr>
          <p:spPr>
            <a:xfrm>
              <a:off x="5517241" y="4843950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255" name="tx254"/>
            <p:cNvSpPr/>
            <p:nvPr/>
          </p:nvSpPr>
          <p:spPr>
            <a:xfrm>
              <a:off x="5517241" y="5061598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256" name="tx255"/>
            <p:cNvSpPr/>
            <p:nvPr/>
          </p:nvSpPr>
          <p:spPr>
            <a:xfrm>
              <a:off x="1018783" y="1166374"/>
              <a:ext cx="1486086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HMMER Score Map</a:t>
              </a:r>
            </a:p>
          </p:txBody>
        </p:sp>
        <p:sp>
          <p:nvSpPr>
            <p:cNvPr id="257" name="tx256"/>
            <p:cNvSpPr/>
            <p:nvPr/>
          </p:nvSpPr>
          <p:spPr>
            <a:xfrm>
              <a:off x="1018783" y="942406"/>
              <a:ext cx="2141257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Metamonada Phylogenetic Tree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2025-04-15T09:35:54Z</dcterms:modified>
  <cp:category/>
</cp:coreProperties>
</file>