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06789" y="6121294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61408" y="437007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0198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36695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58329" y="472031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29690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331933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61408" y="22686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61408" y="19183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61408" y="15681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61408" y="542080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61408" y="50705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09868" y="577104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06789" y="342878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58329" y="40198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58329" y="30566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09868" y="27939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58329" y="19183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06789" y="55083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09868" y="52456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06789" y="5019482"/>
              <a:ext cx="0" cy="1101811"/>
            </a:xfrm>
            <a:custGeom>
              <a:avLst/>
              <a:pathLst>
                <a:path w="0" h="1101811">
                  <a:moveTo>
                    <a:pt x="0" y="0"/>
                  </a:moveTo>
                  <a:lnTo>
                    <a:pt x="0" y="1101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61408" y="4019825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61408" y="40198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61408" y="3669580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958329" y="3428787"/>
              <a:ext cx="0" cy="1291527"/>
            </a:xfrm>
            <a:custGeom>
              <a:avLst/>
              <a:pathLst>
                <a:path w="0" h="1291527">
                  <a:moveTo>
                    <a:pt x="0" y="0"/>
                  </a:moveTo>
                  <a:lnTo>
                    <a:pt x="0" y="1291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61408" y="2793969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61408" y="2618846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3056652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61408" y="1918357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19183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61408" y="1568112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261408" y="5245682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61408" y="5070559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109868" y="5508365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806789" y="3428787"/>
              <a:ext cx="0" cy="1590694"/>
            </a:xfrm>
            <a:custGeom>
              <a:avLst/>
              <a:pathLst>
                <a:path w="0" h="1590694">
                  <a:moveTo>
                    <a:pt x="0" y="1590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58329" y="3428787"/>
              <a:ext cx="0" cy="591038"/>
            </a:xfrm>
            <a:custGeom>
              <a:avLst/>
              <a:pathLst>
                <a:path w="0" h="591038">
                  <a:moveTo>
                    <a:pt x="0" y="0"/>
                  </a:moveTo>
                  <a:lnTo>
                    <a:pt x="0" y="591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58329" y="3056652"/>
              <a:ext cx="0" cy="372135"/>
            </a:xfrm>
            <a:custGeom>
              <a:avLst/>
              <a:pathLst>
                <a:path w="0" h="372135">
                  <a:moveTo>
                    <a:pt x="0" y="3721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09868" y="2793969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58329" y="1918357"/>
              <a:ext cx="0" cy="1510430"/>
            </a:xfrm>
            <a:custGeom>
              <a:avLst/>
              <a:pathLst>
                <a:path w="0" h="1510430">
                  <a:moveTo>
                    <a:pt x="0" y="15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06789" y="5019482"/>
              <a:ext cx="0" cy="488883"/>
            </a:xfrm>
            <a:custGeom>
              <a:avLst/>
              <a:pathLst>
                <a:path w="0" h="488883">
                  <a:moveTo>
                    <a:pt x="0" y="0"/>
                  </a:moveTo>
                  <a:lnTo>
                    <a:pt x="0" y="488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109868" y="5245682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15978" y="612129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15978" y="437007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15978" y="40198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15978" y="36695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15978" y="472031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50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15978" y="29690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07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15978" y="26188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7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15978" y="331933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15978" y="2268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87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415978" y="19183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F4A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15978" y="15681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415978" y="542080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978" y="50705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15978" y="577104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C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2461440" y="6094580"/>
              <a:ext cx="66680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461440" y="4328112"/>
              <a:ext cx="81543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461440" y="3978714"/>
              <a:ext cx="66683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E6C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461440" y="3628470"/>
              <a:ext cx="51015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461440" y="4679239"/>
              <a:ext cx="7953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5087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461440" y="2928016"/>
              <a:ext cx="68688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0728E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461440" y="2577771"/>
              <a:ext cx="58648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787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461440" y="3278260"/>
              <a:ext cx="6466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461440" y="2226644"/>
              <a:ext cx="116500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878B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461440" y="1876399"/>
              <a:ext cx="117696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F4A82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461440" y="1526154"/>
              <a:ext cx="67477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461440" y="5379693"/>
              <a:ext cx="67880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461440" y="5028602"/>
              <a:ext cx="73505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461440" y="5729938"/>
              <a:ext cx="562350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C8D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200631" y="5019482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649511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649511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649511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49511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649511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649511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649511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649511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49511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649511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649511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649511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649511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649511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698004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98004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698004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698004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698004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698004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698004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698004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698004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698004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698004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698004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698004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698004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746496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746496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746496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746496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746496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3746496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3746496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3746496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3746496" y="314421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3746496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746496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746496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746496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746496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794989" y="5946171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794989" y="5595926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794989" y="5245682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794989" y="4895437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794989" y="4545192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794989" y="4194947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794989" y="384470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794989" y="3494458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794989" y="3144213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794989" y="2793969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794989" y="244372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794989" y="2093479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794989" y="174323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794989" y="1392990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843482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843482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843482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843482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843482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843482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843482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843482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843482" y="314421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843482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843482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843482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843482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843482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52" name="pic1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53" name="pl152"/>
            <p:cNvSpPr/>
            <p:nvPr/>
          </p:nvSpPr>
          <p:spPr>
            <a:xfrm>
              <a:off x="5403761" y="360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403761" y="3330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403761" y="30566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403761" y="278323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228196" y="360345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228196" y="3330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228196" y="305664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228196" y="278323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517241" y="357855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517241" y="3305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517241" y="303160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517241" y="275834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65" name="rc16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67" name="rc16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018783" y="942406"/>
              <a:ext cx="208567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2025-04-15T09:36:04Z</dcterms:modified>
  <cp:category/>
</cp:coreProperties>
</file>