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991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8124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7500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33754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86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3118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9373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5627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71881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329410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3294100"/>
              <a:ext cx="0" cy="3300294"/>
            </a:xfrm>
            <a:custGeom>
              <a:avLst/>
              <a:pathLst>
                <a:path w="0" h="3300294">
                  <a:moveTo>
                    <a:pt x="0" y="0"/>
                  </a:moveTo>
                  <a:lnTo>
                    <a:pt x="0" y="3300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659439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20455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2045507"/>
              <a:ext cx="0" cy="954078"/>
            </a:xfrm>
            <a:custGeom>
              <a:avLst/>
              <a:pathLst>
                <a:path w="0" h="954078">
                  <a:moveTo>
                    <a:pt x="0" y="0"/>
                  </a:moveTo>
                  <a:lnTo>
                    <a:pt x="0" y="9540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99958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38039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3803932"/>
              <a:ext cx="0" cy="855081"/>
            </a:xfrm>
            <a:custGeom>
              <a:avLst/>
              <a:pathLst>
                <a:path w="0" h="855081">
                  <a:moveTo>
                    <a:pt x="0" y="0"/>
                  </a:moveTo>
                  <a:lnTo>
                    <a:pt x="0" y="855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465901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4986939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4986939"/>
              <a:ext cx="0" cy="1554244"/>
            </a:xfrm>
            <a:custGeom>
              <a:avLst/>
              <a:pathLst>
                <a:path w="0" h="1554244">
                  <a:moveTo>
                    <a:pt x="0" y="0"/>
                  </a:moveTo>
                  <a:lnTo>
                    <a:pt x="0" y="15542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654118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66423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664235"/>
              <a:ext cx="0" cy="3957382"/>
            </a:xfrm>
            <a:custGeom>
              <a:avLst/>
              <a:pathLst>
                <a:path w="0" h="3957382">
                  <a:moveTo>
                    <a:pt x="0" y="0"/>
                  </a:moveTo>
                  <a:lnTo>
                    <a:pt x="0" y="39573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62161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420981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4209817"/>
              <a:ext cx="0" cy="2439024"/>
            </a:xfrm>
            <a:custGeom>
              <a:avLst/>
              <a:pathLst>
                <a:path w="0" h="2439024">
                  <a:moveTo>
                    <a:pt x="0" y="0"/>
                  </a:moveTo>
                  <a:lnTo>
                    <a:pt x="0" y="2439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66488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245758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2457580"/>
              <a:ext cx="0" cy="2596181"/>
            </a:xfrm>
            <a:custGeom>
              <a:avLst/>
              <a:pathLst>
                <a:path w="0" h="2596181">
                  <a:moveTo>
                    <a:pt x="0" y="0"/>
                  </a:moveTo>
                  <a:lnTo>
                    <a:pt x="0" y="2596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505376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58184"/>
              <a:ext cx="0" cy="564279"/>
            </a:xfrm>
            <a:custGeom>
              <a:avLst/>
              <a:pathLst>
                <a:path w="0" h="564279">
                  <a:moveTo>
                    <a:pt x="0" y="0"/>
                  </a:moveTo>
                  <a:lnTo>
                    <a:pt x="0" y="564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222246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3294100"/>
              <a:ext cx="0" cy="1056168"/>
            </a:xfrm>
            <a:custGeom>
              <a:avLst/>
              <a:pathLst>
                <a:path w="0" h="1056168">
                  <a:moveTo>
                    <a:pt x="0" y="1056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6457036"/>
              <a:ext cx="0" cy="137357"/>
            </a:xfrm>
            <a:custGeom>
              <a:avLst/>
              <a:pathLst>
                <a:path w="0" h="137357">
                  <a:moveTo>
                    <a:pt x="0" y="0"/>
                  </a:moveTo>
                  <a:lnTo>
                    <a:pt x="0" y="1373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4350268"/>
              <a:ext cx="785810" cy="2106768"/>
            </a:xfrm>
            <a:custGeom>
              <a:avLst/>
              <a:pathLst>
                <a:path w="785810" h="2106768">
                  <a:moveTo>
                    <a:pt x="0" y="0"/>
                  </a:moveTo>
                  <a:lnTo>
                    <a:pt x="0" y="2106768"/>
                  </a:lnTo>
                  <a:lnTo>
                    <a:pt x="785810" y="210676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638650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2045507"/>
              <a:ext cx="0" cy="191805"/>
            </a:xfrm>
            <a:custGeom>
              <a:avLst/>
              <a:pathLst>
                <a:path w="0" h="191805">
                  <a:moveTo>
                    <a:pt x="0" y="1918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570807"/>
              <a:ext cx="0" cy="428778"/>
            </a:xfrm>
            <a:custGeom>
              <a:avLst/>
              <a:pathLst>
                <a:path w="0" h="428778">
                  <a:moveTo>
                    <a:pt x="0" y="0"/>
                  </a:moveTo>
                  <a:lnTo>
                    <a:pt x="0" y="4287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2237313"/>
              <a:ext cx="785810" cy="333494"/>
            </a:xfrm>
            <a:custGeom>
              <a:avLst/>
              <a:pathLst>
                <a:path w="785810" h="333494">
                  <a:moveTo>
                    <a:pt x="0" y="0"/>
                  </a:moveTo>
                  <a:lnTo>
                    <a:pt x="0" y="333494"/>
                  </a:lnTo>
                  <a:lnTo>
                    <a:pt x="785810" y="33349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28124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3803932"/>
              <a:ext cx="0" cy="294205"/>
            </a:xfrm>
            <a:custGeom>
              <a:avLst/>
              <a:pathLst>
                <a:path w="0" h="294205">
                  <a:moveTo>
                    <a:pt x="0" y="29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4350268"/>
              <a:ext cx="0" cy="308745"/>
            </a:xfrm>
            <a:custGeom>
              <a:avLst/>
              <a:pathLst>
                <a:path w="0" h="308745">
                  <a:moveTo>
                    <a:pt x="0" y="0"/>
                  </a:moveTo>
                  <a:lnTo>
                    <a:pt x="0" y="308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4098137"/>
              <a:ext cx="785810" cy="252131"/>
            </a:xfrm>
            <a:custGeom>
              <a:avLst/>
              <a:pathLst>
                <a:path w="785810" h="252131">
                  <a:moveTo>
                    <a:pt x="0" y="0"/>
                  </a:moveTo>
                  <a:lnTo>
                    <a:pt x="0" y="252131"/>
                  </a:lnTo>
                  <a:lnTo>
                    <a:pt x="785810" y="252131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414608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4986939"/>
              <a:ext cx="0" cy="378661"/>
            </a:xfrm>
            <a:custGeom>
              <a:avLst/>
              <a:pathLst>
                <a:path w="0" h="378661">
                  <a:moveTo>
                    <a:pt x="0" y="378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6146435"/>
              <a:ext cx="0" cy="394748"/>
            </a:xfrm>
            <a:custGeom>
              <a:avLst/>
              <a:pathLst>
                <a:path w="0" h="394748">
                  <a:moveTo>
                    <a:pt x="0" y="0"/>
                  </a:moveTo>
                  <a:lnTo>
                    <a:pt x="0" y="3947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5365600"/>
              <a:ext cx="785810" cy="780834"/>
            </a:xfrm>
            <a:custGeom>
              <a:avLst/>
              <a:pathLst>
                <a:path w="785810" h="780834">
                  <a:moveTo>
                    <a:pt x="0" y="0"/>
                  </a:moveTo>
                  <a:lnTo>
                    <a:pt x="0" y="780834"/>
                  </a:lnTo>
                  <a:lnTo>
                    <a:pt x="785810" y="78083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550295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664235"/>
              <a:ext cx="0" cy="858794"/>
            </a:xfrm>
            <a:custGeom>
              <a:avLst/>
              <a:pathLst>
                <a:path w="0" h="858794">
                  <a:moveTo>
                    <a:pt x="0" y="858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6513959"/>
              <a:ext cx="0" cy="107658"/>
            </a:xfrm>
            <a:custGeom>
              <a:avLst/>
              <a:pathLst>
                <a:path w="0" h="107658">
                  <a:moveTo>
                    <a:pt x="0" y="0"/>
                  </a:moveTo>
                  <a:lnTo>
                    <a:pt x="0" y="1076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523029"/>
              <a:ext cx="785810" cy="2990930"/>
            </a:xfrm>
            <a:custGeom>
              <a:avLst/>
              <a:pathLst>
                <a:path w="785810" h="2990930">
                  <a:moveTo>
                    <a:pt x="0" y="0"/>
                  </a:moveTo>
                  <a:lnTo>
                    <a:pt x="0" y="2990930"/>
                  </a:lnTo>
                  <a:lnTo>
                    <a:pt x="785810" y="299093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23827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4209817"/>
              <a:ext cx="0" cy="465592"/>
            </a:xfrm>
            <a:custGeom>
              <a:avLst/>
              <a:pathLst>
                <a:path w="0" h="465592">
                  <a:moveTo>
                    <a:pt x="0" y="4655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6296786"/>
              <a:ext cx="0" cy="352056"/>
            </a:xfrm>
            <a:custGeom>
              <a:avLst/>
              <a:pathLst>
                <a:path w="0" h="352056">
                  <a:moveTo>
                    <a:pt x="0" y="0"/>
                  </a:moveTo>
                  <a:lnTo>
                    <a:pt x="0" y="352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4675410"/>
              <a:ext cx="785810" cy="1621376"/>
            </a:xfrm>
            <a:custGeom>
              <a:avLst/>
              <a:pathLst>
                <a:path w="785810" h="1621376">
                  <a:moveTo>
                    <a:pt x="0" y="0"/>
                  </a:moveTo>
                  <a:lnTo>
                    <a:pt x="0" y="1621376"/>
                  </a:lnTo>
                  <a:lnTo>
                    <a:pt x="785810" y="162137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561432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2457580"/>
              <a:ext cx="0" cy="683384"/>
            </a:xfrm>
            <a:custGeom>
              <a:avLst/>
              <a:pathLst>
                <a:path w="0" h="683384">
                  <a:moveTo>
                    <a:pt x="0" y="6833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3919943"/>
              <a:ext cx="0" cy="1133818"/>
            </a:xfrm>
            <a:custGeom>
              <a:avLst/>
              <a:pathLst>
                <a:path w="0" h="1133818">
                  <a:moveTo>
                    <a:pt x="0" y="0"/>
                  </a:moveTo>
                  <a:lnTo>
                    <a:pt x="0" y="1133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3140965"/>
              <a:ext cx="785810" cy="778978"/>
            </a:xfrm>
            <a:custGeom>
              <a:avLst/>
              <a:pathLst>
                <a:path w="785810" h="778978">
                  <a:moveTo>
                    <a:pt x="0" y="0"/>
                  </a:moveTo>
                  <a:lnTo>
                    <a:pt x="0" y="778978"/>
                  </a:lnTo>
                  <a:lnTo>
                    <a:pt x="785810" y="77897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3374534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58184"/>
              <a:ext cx="0" cy="87240"/>
            </a:xfrm>
            <a:custGeom>
              <a:avLst/>
              <a:pathLst>
                <a:path w="0" h="87240">
                  <a:moveTo>
                    <a:pt x="0" y="872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1936611"/>
              <a:ext cx="0" cy="285852"/>
            </a:xfrm>
            <a:custGeom>
              <a:avLst/>
              <a:pathLst>
                <a:path w="0" h="285852">
                  <a:moveTo>
                    <a:pt x="0" y="0"/>
                  </a:moveTo>
                  <a:lnTo>
                    <a:pt x="0" y="2858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745424"/>
              <a:ext cx="785810" cy="191186"/>
            </a:xfrm>
            <a:custGeom>
              <a:avLst/>
              <a:pathLst>
                <a:path w="785810" h="191186">
                  <a:moveTo>
                    <a:pt x="0" y="0"/>
                  </a:moveTo>
                  <a:lnTo>
                    <a:pt x="0" y="191186"/>
                  </a:lnTo>
                  <a:lnTo>
                    <a:pt x="785810" y="19118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1814103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8183" y="66269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5389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415198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9145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771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8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31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93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56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718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22767" y="4109817"/>
              <a:ext cx="12189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79814"/>
              <a:ext cx="146275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2025-05-09T09:21:27Z</dcterms:modified>
  <cp:category/>
</cp:coreProperties>
</file>