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15025" y="4109851"/>
              <a:ext cx="12345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96"/>
              <a:ext cx="15652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2025-05-09T09:21:25Z</dcterms:modified>
  <cp:category/>
</cp:coreProperties>
</file>