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39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59435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59435" y="289839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9435" y="255894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59435" y="221949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59435" y="188004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59435" y="154059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59435" y="272866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59435" y="238921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59435" y="204977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59435" y="171032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9838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85780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31780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2908564" y="28813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1825549" y="21525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776871" y="24007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788138" y="28786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2"/>
            <p:cNvSpPr/>
            <p:nvPr/>
          </p:nvSpPr>
          <p:spPr>
            <a:xfrm>
              <a:off x="1737180" y="26974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3"/>
            <p:cNvSpPr/>
            <p:nvPr/>
          </p:nvSpPr>
          <p:spPr>
            <a:xfrm>
              <a:off x="2085272" y="27334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2267131" y="20637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2137733" y="22927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6"/>
            <p:cNvSpPr/>
            <p:nvPr/>
          </p:nvSpPr>
          <p:spPr>
            <a:xfrm>
              <a:off x="1943279" y="25429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7"/>
            <p:cNvSpPr/>
            <p:nvPr/>
          </p:nvSpPr>
          <p:spPr>
            <a:xfrm>
              <a:off x="1644729" y="22508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2286382" y="27200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2785263" y="29235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0"/>
            <p:cNvSpPr/>
            <p:nvPr/>
          </p:nvSpPr>
          <p:spPr>
            <a:xfrm>
              <a:off x="1740335" y="22925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1996001" y="27325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2048237" y="25741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1605645" y="25429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4"/>
            <p:cNvSpPr/>
            <p:nvPr/>
          </p:nvSpPr>
          <p:spPr>
            <a:xfrm>
              <a:off x="1812810" y="27349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5"/>
            <p:cNvSpPr/>
            <p:nvPr/>
          </p:nvSpPr>
          <p:spPr>
            <a:xfrm>
              <a:off x="2596725" y="29146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6"/>
            <p:cNvSpPr/>
            <p:nvPr/>
          </p:nvSpPr>
          <p:spPr>
            <a:xfrm>
              <a:off x="2261368" y="28118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7"/>
            <p:cNvSpPr/>
            <p:nvPr/>
          </p:nvSpPr>
          <p:spPr>
            <a:xfrm>
              <a:off x="2236470" y="22508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8"/>
            <p:cNvSpPr/>
            <p:nvPr/>
          </p:nvSpPr>
          <p:spPr>
            <a:xfrm>
              <a:off x="2001670" y="25315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1911286" y="27363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0"/>
            <p:cNvSpPr/>
            <p:nvPr/>
          </p:nvSpPr>
          <p:spPr>
            <a:xfrm>
              <a:off x="1771596" y="22940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1"/>
            <p:cNvSpPr/>
            <p:nvPr/>
          </p:nvSpPr>
          <p:spPr>
            <a:xfrm>
              <a:off x="1625974" y="27530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2"/>
            <p:cNvSpPr/>
            <p:nvPr/>
          </p:nvSpPr>
          <p:spPr>
            <a:xfrm>
              <a:off x="1648709" y="26754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3"/>
            <p:cNvSpPr/>
            <p:nvPr/>
          </p:nvSpPr>
          <p:spPr>
            <a:xfrm>
              <a:off x="1977988" y="25426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4"/>
            <p:cNvSpPr/>
            <p:nvPr/>
          </p:nvSpPr>
          <p:spPr>
            <a:xfrm>
              <a:off x="2295755" y="25435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1619291" y="25433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1717835" y="25437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2187338" y="25419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1887092" y="25433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2061623" y="25419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1696268" y="25410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2150581" y="25429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2083562" y="28193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2945631" y="28455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2643950" y="28904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3617907" y="29464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3102565" y="29106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2996661" y="28661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2989323" y="29201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1666015" y="22354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3031758" y="28407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1733582" y="28054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1841535" y="23688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2198755" y="27358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4"/>
            <p:cNvSpPr/>
            <p:nvPr/>
          </p:nvSpPr>
          <p:spPr>
            <a:xfrm>
              <a:off x="1832102" y="27264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1933600" y="27407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6"/>
            <p:cNvSpPr/>
            <p:nvPr/>
          </p:nvSpPr>
          <p:spPr>
            <a:xfrm>
              <a:off x="2233452" y="27352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1867005" y="28171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8"/>
            <p:cNvSpPr/>
            <p:nvPr/>
          </p:nvSpPr>
          <p:spPr>
            <a:xfrm>
              <a:off x="1969046" y="25040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1681642" y="24826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0"/>
            <p:cNvSpPr/>
            <p:nvPr/>
          </p:nvSpPr>
          <p:spPr>
            <a:xfrm>
              <a:off x="2214354" y="28183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3056809" y="29303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1751396" y="27304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2197616" y="27348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2021588" y="27375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1805364" y="27356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2145912" y="25545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2110865" y="22508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1968220" y="22363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1928005" y="27155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2685805" y="28788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2594896" y="28665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1834540" y="28092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1704323" y="27114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2131956" y="27985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2026673" y="28085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2123387" y="27363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1954059" y="27395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2922717" y="28349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2084001" y="22306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1715651" y="22329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1692892" y="22370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1912494" y="27475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1861606" y="27490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1968693" y="25090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1742229" y="27861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1892975" y="22705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1671048" y="27633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1962146" y="26417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2297260" y="27288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2191441" y="22367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1459435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1459435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459435" y="482372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59435" y="448427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59435" y="414482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59435" y="380537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459435" y="346593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459435" y="465399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459435" y="431455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459435" y="397510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1459435" y="363565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19838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85780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731780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1918187" y="43299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2284190" y="44761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1833740" y="43281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1682782" y="43391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1668688" y="43322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2103691" y="45414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1868938" y="43944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1685135" y="44258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1728190" y="44923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1657819" y="44237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1878896" y="44131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2042661" y="46093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2076779" y="41892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1898382" y="45085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1861254" y="45780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1855806" y="40868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1992738" y="44819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2079355" y="41478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1989933" y="44914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1934851" y="44924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2200407" y="43680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1802362" y="44183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1459435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1459435" y="5274385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1459435" y="674905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1459435" y="640960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1459435" y="607015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1459435" y="573071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1459435" y="539126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459435" y="657933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459435" y="623988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1459435" y="590043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1459435" y="556098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1983823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85780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731780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2239240" y="55325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1811053" y="55591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1800567" y="54869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2106557" y="61030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2100260" y="59915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2103325" y="60219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2146203" y="58896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1822134" y="58653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1796530" y="63744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2253515" y="63684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1605093" y="60298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1626717" y="61659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1959127" y="59602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1609869" y="60539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2077797" y="62914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1945871" y="60482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2265251" y="61012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1866196" y="60561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1799167" y="60284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2171363" y="60684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2049932" y="60464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2"/>
            <p:cNvSpPr/>
            <p:nvPr/>
          </p:nvSpPr>
          <p:spPr>
            <a:xfrm>
              <a:off x="1683151" y="60103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3"/>
            <p:cNvSpPr/>
            <p:nvPr/>
          </p:nvSpPr>
          <p:spPr>
            <a:xfrm>
              <a:off x="2065235" y="58342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1607509" y="58817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2249752" y="61870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2155175" y="64697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2156591" y="63634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1921816" y="64758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79"/>
            <p:cNvSpPr/>
            <p:nvPr/>
          </p:nvSpPr>
          <p:spPr>
            <a:xfrm>
              <a:off x="2128725" y="59513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0"/>
            <p:cNvSpPr/>
            <p:nvPr/>
          </p:nvSpPr>
          <p:spPr>
            <a:xfrm>
              <a:off x="1676151" y="60178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1"/>
            <p:cNvSpPr/>
            <p:nvPr/>
          </p:nvSpPr>
          <p:spPr>
            <a:xfrm>
              <a:off x="2148266" y="65576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2"/>
            <p:cNvSpPr/>
            <p:nvPr/>
          </p:nvSpPr>
          <p:spPr>
            <a:xfrm>
              <a:off x="2156496" y="55165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3"/>
            <p:cNvSpPr/>
            <p:nvPr/>
          </p:nvSpPr>
          <p:spPr>
            <a:xfrm>
              <a:off x="2017781" y="60287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4"/>
            <p:cNvSpPr/>
            <p:nvPr/>
          </p:nvSpPr>
          <p:spPr>
            <a:xfrm>
              <a:off x="1986035" y="60555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5"/>
            <p:cNvSpPr/>
            <p:nvPr/>
          </p:nvSpPr>
          <p:spPr>
            <a:xfrm>
              <a:off x="1965163" y="61266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6"/>
            <p:cNvSpPr/>
            <p:nvPr/>
          </p:nvSpPr>
          <p:spPr>
            <a:xfrm>
              <a:off x="1947743" y="61033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7"/>
            <p:cNvSpPr/>
            <p:nvPr/>
          </p:nvSpPr>
          <p:spPr>
            <a:xfrm>
              <a:off x="1974555" y="60634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8"/>
            <p:cNvSpPr/>
            <p:nvPr/>
          </p:nvSpPr>
          <p:spPr>
            <a:xfrm>
              <a:off x="2130966" y="61905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89"/>
            <p:cNvSpPr/>
            <p:nvPr/>
          </p:nvSpPr>
          <p:spPr>
            <a:xfrm>
              <a:off x="1719974" y="57073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0"/>
            <p:cNvSpPr/>
            <p:nvPr/>
          </p:nvSpPr>
          <p:spPr>
            <a:xfrm>
              <a:off x="1995540" y="62580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1"/>
            <p:cNvSpPr/>
            <p:nvPr/>
          </p:nvSpPr>
          <p:spPr>
            <a:xfrm>
              <a:off x="1698233" y="54715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2117174" y="61796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2194578" y="60435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2051613" y="62597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5"/>
            <p:cNvSpPr/>
            <p:nvPr/>
          </p:nvSpPr>
          <p:spPr>
            <a:xfrm>
              <a:off x="1741276" y="54430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6"/>
            <p:cNvSpPr/>
            <p:nvPr/>
          </p:nvSpPr>
          <p:spPr>
            <a:xfrm>
              <a:off x="1992971" y="60609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1721055" y="59664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8"/>
            <p:cNvSpPr/>
            <p:nvPr/>
          </p:nvSpPr>
          <p:spPr>
            <a:xfrm>
              <a:off x="1713528" y="59529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199"/>
            <p:cNvSpPr/>
            <p:nvPr/>
          </p:nvSpPr>
          <p:spPr>
            <a:xfrm>
              <a:off x="2209448" y="54348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2293355" y="59365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2227536" y="60197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2"/>
            <p:cNvSpPr/>
            <p:nvPr/>
          </p:nvSpPr>
          <p:spPr>
            <a:xfrm>
              <a:off x="1951088" y="61391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3"/>
            <p:cNvSpPr/>
            <p:nvPr/>
          </p:nvSpPr>
          <p:spPr>
            <a:xfrm>
              <a:off x="1803459" y="60136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4"/>
            <p:cNvSpPr/>
            <p:nvPr/>
          </p:nvSpPr>
          <p:spPr>
            <a:xfrm>
              <a:off x="1928500" y="60213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5"/>
            <p:cNvSpPr/>
            <p:nvPr/>
          </p:nvSpPr>
          <p:spPr>
            <a:xfrm>
              <a:off x="2260766" y="57031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6"/>
            <p:cNvSpPr/>
            <p:nvPr/>
          </p:nvSpPr>
          <p:spPr>
            <a:xfrm>
              <a:off x="1606019" y="61796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7"/>
            <p:cNvSpPr/>
            <p:nvPr/>
          </p:nvSpPr>
          <p:spPr>
            <a:xfrm>
              <a:off x="2018204" y="59442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2110648" y="54748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1768039" y="54724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2055553" y="54721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1"/>
            <p:cNvSpPr/>
            <p:nvPr/>
          </p:nvSpPr>
          <p:spPr>
            <a:xfrm>
              <a:off x="2035406" y="54720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1910951" y="54718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2276598" y="57407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2110623" y="57303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5"/>
            <p:cNvSpPr/>
            <p:nvPr/>
          </p:nvSpPr>
          <p:spPr>
            <a:xfrm>
              <a:off x="1832962" y="61445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6"/>
            <p:cNvSpPr/>
            <p:nvPr/>
          </p:nvSpPr>
          <p:spPr>
            <a:xfrm>
              <a:off x="1932562" y="54879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7"/>
            <p:cNvSpPr/>
            <p:nvPr/>
          </p:nvSpPr>
          <p:spPr>
            <a:xfrm>
              <a:off x="1674747" y="58759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8"/>
            <p:cNvSpPr/>
            <p:nvPr/>
          </p:nvSpPr>
          <p:spPr>
            <a:xfrm>
              <a:off x="2256119" y="57520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19"/>
            <p:cNvSpPr/>
            <p:nvPr/>
          </p:nvSpPr>
          <p:spPr>
            <a:xfrm>
              <a:off x="1866234" y="61610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0"/>
            <p:cNvSpPr/>
            <p:nvPr/>
          </p:nvSpPr>
          <p:spPr>
            <a:xfrm>
              <a:off x="2202655" y="54986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1"/>
            <p:cNvSpPr/>
            <p:nvPr/>
          </p:nvSpPr>
          <p:spPr>
            <a:xfrm>
              <a:off x="1657116" y="60369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2"/>
            <p:cNvSpPr/>
            <p:nvPr/>
          </p:nvSpPr>
          <p:spPr>
            <a:xfrm>
              <a:off x="2229696" y="63662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3"/>
            <p:cNvSpPr/>
            <p:nvPr/>
          </p:nvSpPr>
          <p:spPr>
            <a:xfrm>
              <a:off x="2261681" y="57187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4"/>
            <p:cNvSpPr/>
            <p:nvPr/>
          </p:nvSpPr>
          <p:spPr>
            <a:xfrm>
              <a:off x="1751739" y="64331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5"/>
            <p:cNvSpPr/>
            <p:nvPr/>
          </p:nvSpPr>
          <p:spPr>
            <a:xfrm>
              <a:off x="1955653" y="54647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6"/>
            <p:cNvSpPr/>
            <p:nvPr/>
          </p:nvSpPr>
          <p:spPr>
            <a:xfrm>
              <a:off x="1858169" y="56597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7"/>
            <p:cNvSpPr/>
            <p:nvPr/>
          </p:nvSpPr>
          <p:spPr>
            <a:xfrm>
              <a:off x="2146451" y="56017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8"/>
            <p:cNvSpPr/>
            <p:nvPr/>
          </p:nvSpPr>
          <p:spPr>
            <a:xfrm>
              <a:off x="1769646" y="56467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29"/>
            <p:cNvSpPr/>
            <p:nvPr/>
          </p:nvSpPr>
          <p:spPr>
            <a:xfrm>
              <a:off x="1918861" y="54549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0"/>
            <p:cNvSpPr/>
            <p:nvPr/>
          </p:nvSpPr>
          <p:spPr>
            <a:xfrm>
              <a:off x="2269169" y="54519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1"/>
            <p:cNvSpPr/>
            <p:nvPr/>
          </p:nvSpPr>
          <p:spPr>
            <a:xfrm>
              <a:off x="2269387" y="56998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2"/>
            <p:cNvSpPr/>
            <p:nvPr/>
          </p:nvSpPr>
          <p:spPr>
            <a:xfrm>
              <a:off x="1846423" y="56890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3"/>
            <p:cNvSpPr/>
            <p:nvPr/>
          </p:nvSpPr>
          <p:spPr>
            <a:xfrm>
              <a:off x="2010703" y="54692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4"/>
            <p:cNvSpPr/>
            <p:nvPr/>
          </p:nvSpPr>
          <p:spPr>
            <a:xfrm>
              <a:off x="1958838" y="54770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5"/>
            <p:cNvSpPr/>
            <p:nvPr/>
          </p:nvSpPr>
          <p:spPr>
            <a:xfrm>
              <a:off x="2277332" y="54776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6"/>
            <p:cNvSpPr/>
            <p:nvPr/>
          </p:nvSpPr>
          <p:spPr>
            <a:xfrm>
              <a:off x="2228505" y="55368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7"/>
            <p:cNvSpPr/>
            <p:nvPr/>
          </p:nvSpPr>
          <p:spPr>
            <a:xfrm>
              <a:off x="2259597" y="54662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8"/>
            <p:cNvSpPr/>
            <p:nvPr/>
          </p:nvSpPr>
          <p:spPr>
            <a:xfrm>
              <a:off x="1768826" y="60178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39"/>
            <p:cNvSpPr/>
            <p:nvPr/>
          </p:nvSpPr>
          <p:spPr>
            <a:xfrm>
              <a:off x="2177512" y="54901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0"/>
            <p:cNvSpPr/>
            <p:nvPr/>
          </p:nvSpPr>
          <p:spPr>
            <a:xfrm>
              <a:off x="1908278" y="53997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1"/>
            <p:cNvSpPr/>
            <p:nvPr/>
          </p:nvSpPr>
          <p:spPr>
            <a:xfrm>
              <a:off x="2141490" y="58860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2"/>
            <p:cNvSpPr/>
            <p:nvPr/>
          </p:nvSpPr>
          <p:spPr>
            <a:xfrm>
              <a:off x="1675080" y="64002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3"/>
            <p:cNvSpPr/>
            <p:nvPr/>
          </p:nvSpPr>
          <p:spPr>
            <a:xfrm>
              <a:off x="1818563" y="59799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4"/>
            <p:cNvSpPr/>
            <p:nvPr/>
          </p:nvSpPr>
          <p:spPr>
            <a:xfrm>
              <a:off x="1848095" y="59650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5"/>
            <p:cNvSpPr/>
            <p:nvPr/>
          </p:nvSpPr>
          <p:spPr>
            <a:xfrm>
              <a:off x="1773770" y="54589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6"/>
            <p:cNvSpPr/>
            <p:nvPr/>
          </p:nvSpPr>
          <p:spPr>
            <a:xfrm>
              <a:off x="2011606" y="55501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7"/>
            <p:cNvSpPr/>
            <p:nvPr/>
          </p:nvSpPr>
          <p:spPr>
            <a:xfrm>
              <a:off x="2252972" y="59705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8"/>
            <p:cNvSpPr/>
            <p:nvPr/>
          </p:nvSpPr>
          <p:spPr>
            <a:xfrm>
              <a:off x="1656707" y="59839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49"/>
            <p:cNvSpPr/>
            <p:nvPr/>
          </p:nvSpPr>
          <p:spPr>
            <a:xfrm>
              <a:off x="1973790" y="59814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0"/>
            <p:cNvSpPr/>
            <p:nvPr/>
          </p:nvSpPr>
          <p:spPr>
            <a:xfrm>
              <a:off x="1661756" y="61303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1"/>
            <p:cNvSpPr/>
            <p:nvPr/>
          </p:nvSpPr>
          <p:spPr>
            <a:xfrm>
              <a:off x="2136712" y="60507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2"/>
            <p:cNvSpPr/>
            <p:nvPr/>
          </p:nvSpPr>
          <p:spPr>
            <a:xfrm>
              <a:off x="2253398" y="54836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3"/>
            <p:cNvSpPr/>
            <p:nvPr/>
          </p:nvSpPr>
          <p:spPr>
            <a:xfrm>
              <a:off x="1847580" y="61274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4"/>
            <p:cNvSpPr/>
            <p:nvPr/>
          </p:nvSpPr>
          <p:spPr>
            <a:xfrm>
              <a:off x="1781936" y="61358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5"/>
            <p:cNvSpPr/>
            <p:nvPr/>
          </p:nvSpPr>
          <p:spPr>
            <a:xfrm>
              <a:off x="2131838" y="60907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6"/>
            <p:cNvSpPr/>
            <p:nvPr/>
          </p:nvSpPr>
          <p:spPr>
            <a:xfrm>
              <a:off x="2049584" y="62258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7"/>
            <p:cNvSpPr/>
            <p:nvPr/>
          </p:nvSpPr>
          <p:spPr>
            <a:xfrm>
              <a:off x="2040312" y="61356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8"/>
            <p:cNvSpPr/>
            <p:nvPr/>
          </p:nvSpPr>
          <p:spPr>
            <a:xfrm>
              <a:off x="1978493" y="55705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59"/>
            <p:cNvSpPr/>
            <p:nvPr/>
          </p:nvSpPr>
          <p:spPr>
            <a:xfrm>
              <a:off x="1728730" y="63225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0"/>
            <p:cNvSpPr/>
            <p:nvPr/>
          </p:nvSpPr>
          <p:spPr>
            <a:xfrm>
              <a:off x="1749836" y="61022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1"/>
            <p:cNvSpPr/>
            <p:nvPr/>
          </p:nvSpPr>
          <p:spPr>
            <a:xfrm>
              <a:off x="2227142" y="54927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2"/>
            <p:cNvSpPr/>
            <p:nvPr/>
          </p:nvSpPr>
          <p:spPr>
            <a:xfrm>
              <a:off x="1940827" y="54890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3"/>
            <p:cNvSpPr/>
            <p:nvPr/>
          </p:nvSpPr>
          <p:spPr>
            <a:xfrm>
              <a:off x="1813889" y="55145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4"/>
            <p:cNvSpPr/>
            <p:nvPr/>
          </p:nvSpPr>
          <p:spPr>
            <a:xfrm>
              <a:off x="2118108" y="55017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5"/>
            <p:cNvSpPr/>
            <p:nvPr/>
          </p:nvSpPr>
          <p:spPr>
            <a:xfrm>
              <a:off x="1704098" y="56932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6"/>
            <p:cNvSpPr/>
            <p:nvPr/>
          </p:nvSpPr>
          <p:spPr>
            <a:xfrm>
              <a:off x="1967359" y="65359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7"/>
            <p:cNvSpPr/>
            <p:nvPr/>
          </p:nvSpPr>
          <p:spPr>
            <a:xfrm>
              <a:off x="1649872" y="59333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8"/>
            <p:cNvSpPr/>
            <p:nvPr/>
          </p:nvSpPr>
          <p:spPr>
            <a:xfrm>
              <a:off x="1672753" y="58727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69"/>
            <p:cNvSpPr/>
            <p:nvPr/>
          </p:nvSpPr>
          <p:spPr>
            <a:xfrm>
              <a:off x="1671955" y="65386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0"/>
            <p:cNvSpPr/>
            <p:nvPr/>
          </p:nvSpPr>
          <p:spPr>
            <a:xfrm>
              <a:off x="1821095" y="60896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rc271"/>
            <p:cNvSpPr/>
            <p:nvPr/>
          </p:nvSpPr>
          <p:spPr>
            <a:xfrm>
              <a:off x="1459435" y="5274385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rc272"/>
            <p:cNvSpPr/>
            <p:nvPr/>
          </p:nvSpPr>
          <p:spPr>
            <a:xfrm>
              <a:off x="4325757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4325757" y="289839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4325757" y="255894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4325757" y="221949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4325757" y="188004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4325757" y="154059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4325757" y="272866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4325757" y="238921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325757" y="204977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325757" y="171032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850144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7241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659810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g285"/>
            <p:cNvSpPr/>
            <p:nvPr/>
          </p:nvSpPr>
          <p:spPr>
            <a:xfrm>
              <a:off x="4523792" y="18986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6"/>
            <p:cNvSpPr/>
            <p:nvPr/>
          </p:nvSpPr>
          <p:spPr>
            <a:xfrm>
              <a:off x="5154825" y="19506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7"/>
            <p:cNvSpPr/>
            <p:nvPr/>
          </p:nvSpPr>
          <p:spPr>
            <a:xfrm>
              <a:off x="4913208" y="23051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8"/>
            <p:cNvSpPr/>
            <p:nvPr/>
          </p:nvSpPr>
          <p:spPr>
            <a:xfrm>
              <a:off x="4629268" y="18828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89"/>
            <p:cNvSpPr/>
            <p:nvPr/>
          </p:nvSpPr>
          <p:spPr>
            <a:xfrm>
              <a:off x="4607465" y="19897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0"/>
            <p:cNvSpPr/>
            <p:nvPr/>
          </p:nvSpPr>
          <p:spPr>
            <a:xfrm>
              <a:off x="4981601" y="23479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1"/>
            <p:cNvSpPr/>
            <p:nvPr/>
          </p:nvSpPr>
          <p:spPr>
            <a:xfrm>
              <a:off x="5076559" y="19421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2"/>
            <p:cNvSpPr/>
            <p:nvPr/>
          </p:nvSpPr>
          <p:spPr>
            <a:xfrm>
              <a:off x="5788662" y="29213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3"/>
            <p:cNvSpPr/>
            <p:nvPr/>
          </p:nvSpPr>
          <p:spPr>
            <a:xfrm>
              <a:off x="4906288" y="19008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4"/>
            <p:cNvSpPr/>
            <p:nvPr/>
          </p:nvSpPr>
          <p:spPr>
            <a:xfrm>
              <a:off x="5103237" y="24084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5"/>
            <p:cNvSpPr/>
            <p:nvPr/>
          </p:nvSpPr>
          <p:spPr>
            <a:xfrm>
              <a:off x="4786536" y="27748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6"/>
            <p:cNvSpPr/>
            <p:nvPr/>
          </p:nvSpPr>
          <p:spPr>
            <a:xfrm>
              <a:off x="5102486" y="19050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7"/>
            <p:cNvSpPr/>
            <p:nvPr/>
          </p:nvSpPr>
          <p:spPr>
            <a:xfrm>
              <a:off x="5039327" y="18943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8"/>
            <p:cNvSpPr/>
            <p:nvPr/>
          </p:nvSpPr>
          <p:spPr>
            <a:xfrm>
              <a:off x="4882801" y="19331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299"/>
            <p:cNvSpPr/>
            <p:nvPr/>
          </p:nvSpPr>
          <p:spPr>
            <a:xfrm>
              <a:off x="4823747" y="19659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0"/>
            <p:cNvSpPr/>
            <p:nvPr/>
          </p:nvSpPr>
          <p:spPr>
            <a:xfrm>
              <a:off x="4745665" y="19472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1"/>
            <p:cNvSpPr/>
            <p:nvPr/>
          </p:nvSpPr>
          <p:spPr>
            <a:xfrm>
              <a:off x="5074459" y="19760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2"/>
            <p:cNvSpPr/>
            <p:nvPr/>
          </p:nvSpPr>
          <p:spPr>
            <a:xfrm>
              <a:off x="4669424" y="19359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3"/>
            <p:cNvSpPr/>
            <p:nvPr/>
          </p:nvSpPr>
          <p:spPr>
            <a:xfrm>
              <a:off x="4963535" y="19300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4"/>
            <p:cNvSpPr/>
            <p:nvPr/>
          </p:nvSpPr>
          <p:spPr>
            <a:xfrm>
              <a:off x="4695882" y="21526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5"/>
            <p:cNvSpPr/>
            <p:nvPr/>
          </p:nvSpPr>
          <p:spPr>
            <a:xfrm>
              <a:off x="4613503" y="19283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6"/>
            <p:cNvSpPr/>
            <p:nvPr/>
          </p:nvSpPr>
          <p:spPr>
            <a:xfrm>
              <a:off x="5138420" y="21310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7"/>
            <p:cNvSpPr/>
            <p:nvPr/>
          </p:nvSpPr>
          <p:spPr>
            <a:xfrm>
              <a:off x="4548327" y="22642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8"/>
            <p:cNvSpPr/>
            <p:nvPr/>
          </p:nvSpPr>
          <p:spPr>
            <a:xfrm>
              <a:off x="4619680" y="22196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09"/>
            <p:cNvSpPr/>
            <p:nvPr/>
          </p:nvSpPr>
          <p:spPr>
            <a:xfrm>
              <a:off x="4740803" y="21456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0"/>
            <p:cNvSpPr/>
            <p:nvPr/>
          </p:nvSpPr>
          <p:spPr>
            <a:xfrm>
              <a:off x="4823966" y="19362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1"/>
            <p:cNvSpPr/>
            <p:nvPr/>
          </p:nvSpPr>
          <p:spPr>
            <a:xfrm>
              <a:off x="4749778" y="22999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2"/>
            <p:cNvSpPr/>
            <p:nvPr/>
          </p:nvSpPr>
          <p:spPr>
            <a:xfrm>
              <a:off x="4886848" y="19369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3"/>
            <p:cNvSpPr/>
            <p:nvPr/>
          </p:nvSpPr>
          <p:spPr>
            <a:xfrm>
              <a:off x="4541724" y="19685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4"/>
            <p:cNvSpPr/>
            <p:nvPr/>
          </p:nvSpPr>
          <p:spPr>
            <a:xfrm>
              <a:off x="4882423" y="24946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5"/>
            <p:cNvSpPr/>
            <p:nvPr/>
          </p:nvSpPr>
          <p:spPr>
            <a:xfrm>
              <a:off x="4524575" y="20220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6"/>
            <p:cNvSpPr/>
            <p:nvPr/>
          </p:nvSpPr>
          <p:spPr>
            <a:xfrm>
              <a:off x="4938273" y="19288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7"/>
            <p:cNvSpPr/>
            <p:nvPr/>
          </p:nvSpPr>
          <p:spPr>
            <a:xfrm>
              <a:off x="4617984" y="23995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8"/>
            <p:cNvSpPr/>
            <p:nvPr/>
          </p:nvSpPr>
          <p:spPr>
            <a:xfrm>
              <a:off x="5053621" y="21146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19"/>
            <p:cNvSpPr/>
            <p:nvPr/>
          </p:nvSpPr>
          <p:spPr>
            <a:xfrm>
              <a:off x="5011664" y="19521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0"/>
            <p:cNvSpPr/>
            <p:nvPr/>
          </p:nvSpPr>
          <p:spPr>
            <a:xfrm>
              <a:off x="4584263" y="19494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1"/>
            <p:cNvSpPr/>
            <p:nvPr/>
          </p:nvSpPr>
          <p:spPr>
            <a:xfrm>
              <a:off x="4822367" y="18868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2"/>
            <p:cNvSpPr/>
            <p:nvPr/>
          </p:nvSpPr>
          <p:spPr>
            <a:xfrm>
              <a:off x="4985334" y="18868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3"/>
            <p:cNvSpPr/>
            <p:nvPr/>
          </p:nvSpPr>
          <p:spPr>
            <a:xfrm>
              <a:off x="4513136" y="19839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4"/>
            <p:cNvSpPr/>
            <p:nvPr/>
          </p:nvSpPr>
          <p:spPr>
            <a:xfrm>
              <a:off x="4717541" y="24156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5"/>
            <p:cNvSpPr/>
            <p:nvPr/>
          </p:nvSpPr>
          <p:spPr>
            <a:xfrm>
              <a:off x="4800438" y="19787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6"/>
            <p:cNvSpPr/>
            <p:nvPr/>
          </p:nvSpPr>
          <p:spPr>
            <a:xfrm>
              <a:off x="5125027" y="19574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7"/>
            <p:cNvSpPr/>
            <p:nvPr/>
          </p:nvSpPr>
          <p:spPr>
            <a:xfrm>
              <a:off x="5054738" y="18403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8"/>
            <p:cNvSpPr/>
            <p:nvPr/>
          </p:nvSpPr>
          <p:spPr>
            <a:xfrm>
              <a:off x="4752455" y="22551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29"/>
            <p:cNvSpPr/>
            <p:nvPr/>
          </p:nvSpPr>
          <p:spPr>
            <a:xfrm>
              <a:off x="5145134" y="18776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0"/>
            <p:cNvSpPr/>
            <p:nvPr/>
          </p:nvSpPr>
          <p:spPr>
            <a:xfrm>
              <a:off x="4795018" y="20101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1"/>
            <p:cNvSpPr/>
            <p:nvPr/>
          </p:nvSpPr>
          <p:spPr>
            <a:xfrm>
              <a:off x="4726271" y="20562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2"/>
            <p:cNvSpPr/>
            <p:nvPr/>
          </p:nvSpPr>
          <p:spPr>
            <a:xfrm>
              <a:off x="4910005" y="19464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3"/>
            <p:cNvSpPr/>
            <p:nvPr/>
          </p:nvSpPr>
          <p:spPr>
            <a:xfrm>
              <a:off x="4999716" y="26316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4"/>
            <p:cNvSpPr/>
            <p:nvPr/>
          </p:nvSpPr>
          <p:spPr>
            <a:xfrm>
              <a:off x="5049563" y="26430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5"/>
            <p:cNvSpPr/>
            <p:nvPr/>
          </p:nvSpPr>
          <p:spPr>
            <a:xfrm>
              <a:off x="4885749" y="20172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6"/>
            <p:cNvSpPr/>
            <p:nvPr/>
          </p:nvSpPr>
          <p:spPr>
            <a:xfrm>
              <a:off x="4855402" y="22184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7"/>
            <p:cNvSpPr/>
            <p:nvPr/>
          </p:nvSpPr>
          <p:spPr>
            <a:xfrm>
              <a:off x="5100554" y="24952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8"/>
            <p:cNvSpPr/>
            <p:nvPr/>
          </p:nvSpPr>
          <p:spPr>
            <a:xfrm>
              <a:off x="4492832" y="19502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39"/>
            <p:cNvSpPr/>
            <p:nvPr/>
          </p:nvSpPr>
          <p:spPr>
            <a:xfrm>
              <a:off x="5148693" y="20583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0"/>
            <p:cNvSpPr/>
            <p:nvPr/>
          </p:nvSpPr>
          <p:spPr>
            <a:xfrm>
              <a:off x="5042580" y="19022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1"/>
            <p:cNvSpPr/>
            <p:nvPr/>
          </p:nvSpPr>
          <p:spPr>
            <a:xfrm>
              <a:off x="4907337" y="27108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2"/>
            <p:cNvSpPr/>
            <p:nvPr/>
          </p:nvSpPr>
          <p:spPr>
            <a:xfrm>
              <a:off x="5053955" y="19419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3"/>
            <p:cNvSpPr/>
            <p:nvPr/>
          </p:nvSpPr>
          <p:spPr>
            <a:xfrm>
              <a:off x="4700115" y="20172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4"/>
            <p:cNvSpPr/>
            <p:nvPr/>
          </p:nvSpPr>
          <p:spPr>
            <a:xfrm>
              <a:off x="4703209" y="25364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5"/>
            <p:cNvSpPr/>
            <p:nvPr/>
          </p:nvSpPr>
          <p:spPr>
            <a:xfrm>
              <a:off x="4731155" y="20421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6"/>
            <p:cNvSpPr/>
            <p:nvPr/>
          </p:nvSpPr>
          <p:spPr>
            <a:xfrm>
              <a:off x="4538584" y="20500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7"/>
            <p:cNvSpPr/>
            <p:nvPr/>
          </p:nvSpPr>
          <p:spPr>
            <a:xfrm>
              <a:off x="5002373" y="18833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8"/>
            <p:cNvSpPr/>
            <p:nvPr/>
          </p:nvSpPr>
          <p:spPr>
            <a:xfrm>
              <a:off x="5114299" y="19339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49"/>
            <p:cNvSpPr/>
            <p:nvPr/>
          </p:nvSpPr>
          <p:spPr>
            <a:xfrm>
              <a:off x="4586847" y="20322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0"/>
            <p:cNvSpPr/>
            <p:nvPr/>
          </p:nvSpPr>
          <p:spPr>
            <a:xfrm>
              <a:off x="4687969" y="19980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1"/>
            <p:cNvSpPr/>
            <p:nvPr/>
          </p:nvSpPr>
          <p:spPr>
            <a:xfrm>
              <a:off x="4611541" y="18863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2"/>
            <p:cNvSpPr/>
            <p:nvPr/>
          </p:nvSpPr>
          <p:spPr>
            <a:xfrm>
              <a:off x="4744842" y="22049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3"/>
            <p:cNvSpPr/>
            <p:nvPr/>
          </p:nvSpPr>
          <p:spPr>
            <a:xfrm>
              <a:off x="5122862" y="19775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4"/>
            <p:cNvSpPr/>
            <p:nvPr/>
          </p:nvSpPr>
          <p:spPr>
            <a:xfrm>
              <a:off x="4915169" y="19976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5"/>
            <p:cNvSpPr/>
            <p:nvPr/>
          </p:nvSpPr>
          <p:spPr>
            <a:xfrm>
              <a:off x="4609308" y="24375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6"/>
            <p:cNvSpPr/>
            <p:nvPr/>
          </p:nvSpPr>
          <p:spPr>
            <a:xfrm>
              <a:off x="4645135" y="24692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7"/>
            <p:cNvSpPr/>
            <p:nvPr/>
          </p:nvSpPr>
          <p:spPr>
            <a:xfrm>
              <a:off x="5151876" y="18877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8"/>
            <p:cNvSpPr/>
            <p:nvPr/>
          </p:nvSpPr>
          <p:spPr>
            <a:xfrm>
              <a:off x="4931299" y="18782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59"/>
            <p:cNvSpPr/>
            <p:nvPr/>
          </p:nvSpPr>
          <p:spPr>
            <a:xfrm>
              <a:off x="4848608" y="18747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0"/>
            <p:cNvSpPr/>
            <p:nvPr/>
          </p:nvSpPr>
          <p:spPr>
            <a:xfrm>
              <a:off x="4584786" y="22525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1"/>
            <p:cNvSpPr/>
            <p:nvPr/>
          </p:nvSpPr>
          <p:spPr>
            <a:xfrm>
              <a:off x="4496284" y="19481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2"/>
            <p:cNvSpPr/>
            <p:nvPr/>
          </p:nvSpPr>
          <p:spPr>
            <a:xfrm>
              <a:off x="4899757" y="18873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3"/>
            <p:cNvSpPr/>
            <p:nvPr/>
          </p:nvSpPr>
          <p:spPr>
            <a:xfrm>
              <a:off x="5110784" y="22441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4"/>
            <p:cNvSpPr/>
            <p:nvPr/>
          </p:nvSpPr>
          <p:spPr>
            <a:xfrm>
              <a:off x="5036814" y="18782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5"/>
            <p:cNvSpPr/>
            <p:nvPr/>
          </p:nvSpPr>
          <p:spPr>
            <a:xfrm>
              <a:off x="4679226" y="18818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6"/>
            <p:cNvSpPr/>
            <p:nvPr/>
          </p:nvSpPr>
          <p:spPr>
            <a:xfrm>
              <a:off x="5015136" y="19375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7"/>
            <p:cNvSpPr/>
            <p:nvPr/>
          </p:nvSpPr>
          <p:spPr>
            <a:xfrm>
              <a:off x="4865399" y="18844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8"/>
            <p:cNvSpPr/>
            <p:nvPr/>
          </p:nvSpPr>
          <p:spPr>
            <a:xfrm>
              <a:off x="4486700" y="21208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4596204" y="18813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0"/>
            <p:cNvSpPr/>
            <p:nvPr/>
          </p:nvSpPr>
          <p:spPr>
            <a:xfrm>
              <a:off x="5131638" y="18896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rc371"/>
            <p:cNvSpPr/>
            <p:nvPr/>
          </p:nvSpPr>
          <p:spPr>
            <a:xfrm>
              <a:off x="4325757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4325757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4325757" y="482372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325757" y="448427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4325757" y="414482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4325757" y="380537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4325757" y="346593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4325757" y="465399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4325757" y="431455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4325757" y="397510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4325757" y="363565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4850144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57241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659810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g385"/>
            <p:cNvSpPr/>
            <p:nvPr/>
          </p:nvSpPr>
          <p:spPr>
            <a:xfrm>
              <a:off x="4539552" y="41107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6"/>
            <p:cNvSpPr/>
            <p:nvPr/>
          </p:nvSpPr>
          <p:spPr>
            <a:xfrm>
              <a:off x="5115077" y="40184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7"/>
            <p:cNvSpPr/>
            <p:nvPr/>
          </p:nvSpPr>
          <p:spPr>
            <a:xfrm>
              <a:off x="5773762" y="39026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8"/>
            <p:cNvSpPr/>
            <p:nvPr/>
          </p:nvSpPr>
          <p:spPr>
            <a:xfrm>
              <a:off x="6245817" y="47120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89"/>
            <p:cNvSpPr/>
            <p:nvPr/>
          </p:nvSpPr>
          <p:spPr>
            <a:xfrm>
              <a:off x="6667596" y="48837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0"/>
            <p:cNvSpPr/>
            <p:nvPr/>
          </p:nvSpPr>
          <p:spPr>
            <a:xfrm>
              <a:off x="6378014" y="45896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1"/>
            <p:cNvSpPr/>
            <p:nvPr/>
          </p:nvSpPr>
          <p:spPr>
            <a:xfrm>
              <a:off x="6357976" y="48543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4325757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rc393"/>
            <p:cNvSpPr/>
            <p:nvPr/>
          </p:nvSpPr>
          <p:spPr>
            <a:xfrm>
              <a:off x="4325757" y="5274385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4325757" y="674905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4325757" y="640960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4325757" y="607015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4325757" y="573071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4325757" y="539126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4325757" y="657933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4325757" y="623988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4325757" y="590043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4325757" y="556098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4850144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5724123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659810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g406"/>
            <p:cNvSpPr/>
            <p:nvPr/>
          </p:nvSpPr>
          <p:spPr>
            <a:xfrm>
              <a:off x="4517846" y="54346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7"/>
            <p:cNvSpPr/>
            <p:nvPr/>
          </p:nvSpPr>
          <p:spPr>
            <a:xfrm>
              <a:off x="4553102" y="53980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8"/>
            <p:cNvSpPr/>
            <p:nvPr/>
          </p:nvSpPr>
          <p:spPr>
            <a:xfrm>
              <a:off x="5145555" y="54840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09"/>
            <p:cNvSpPr/>
            <p:nvPr/>
          </p:nvSpPr>
          <p:spPr>
            <a:xfrm>
              <a:off x="4901374" y="53173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0"/>
            <p:cNvSpPr/>
            <p:nvPr/>
          </p:nvSpPr>
          <p:spPr>
            <a:xfrm>
              <a:off x="4810146" y="53988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1"/>
            <p:cNvSpPr/>
            <p:nvPr/>
          </p:nvSpPr>
          <p:spPr>
            <a:xfrm>
              <a:off x="5049973" y="54220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2"/>
            <p:cNvSpPr/>
            <p:nvPr/>
          </p:nvSpPr>
          <p:spPr>
            <a:xfrm>
              <a:off x="4542291" y="53958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3"/>
            <p:cNvSpPr/>
            <p:nvPr/>
          </p:nvSpPr>
          <p:spPr>
            <a:xfrm>
              <a:off x="5046905" y="54986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4"/>
            <p:cNvSpPr/>
            <p:nvPr/>
          </p:nvSpPr>
          <p:spPr>
            <a:xfrm>
              <a:off x="5065860" y="57352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5"/>
            <p:cNvSpPr/>
            <p:nvPr/>
          </p:nvSpPr>
          <p:spPr>
            <a:xfrm>
              <a:off x="4481568" y="54838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6"/>
            <p:cNvSpPr/>
            <p:nvPr/>
          </p:nvSpPr>
          <p:spPr>
            <a:xfrm>
              <a:off x="4694142" y="54937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7"/>
            <p:cNvSpPr/>
            <p:nvPr/>
          </p:nvSpPr>
          <p:spPr>
            <a:xfrm>
              <a:off x="4956385" y="57193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8"/>
            <p:cNvSpPr/>
            <p:nvPr/>
          </p:nvSpPr>
          <p:spPr>
            <a:xfrm>
              <a:off x="5156593" y="57216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19"/>
            <p:cNvSpPr/>
            <p:nvPr/>
          </p:nvSpPr>
          <p:spPr>
            <a:xfrm>
              <a:off x="4897543" y="54490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0"/>
            <p:cNvSpPr/>
            <p:nvPr/>
          </p:nvSpPr>
          <p:spPr>
            <a:xfrm>
              <a:off x="4670900" y="54947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1"/>
            <p:cNvSpPr/>
            <p:nvPr/>
          </p:nvSpPr>
          <p:spPr>
            <a:xfrm>
              <a:off x="4580422" y="53718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2"/>
            <p:cNvSpPr/>
            <p:nvPr/>
          </p:nvSpPr>
          <p:spPr>
            <a:xfrm>
              <a:off x="4809422" y="54674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3"/>
            <p:cNvSpPr/>
            <p:nvPr/>
          </p:nvSpPr>
          <p:spPr>
            <a:xfrm>
              <a:off x="4589874" y="53893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4"/>
            <p:cNvSpPr/>
            <p:nvPr/>
          </p:nvSpPr>
          <p:spPr>
            <a:xfrm>
              <a:off x="4693835" y="54299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5"/>
            <p:cNvSpPr/>
            <p:nvPr/>
          </p:nvSpPr>
          <p:spPr>
            <a:xfrm>
              <a:off x="5155833" y="53675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6"/>
            <p:cNvSpPr/>
            <p:nvPr/>
          </p:nvSpPr>
          <p:spPr>
            <a:xfrm>
              <a:off x="4999622" y="58932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7"/>
            <p:cNvSpPr/>
            <p:nvPr/>
          </p:nvSpPr>
          <p:spPr>
            <a:xfrm>
              <a:off x="5018249" y="54283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8"/>
            <p:cNvSpPr/>
            <p:nvPr/>
          </p:nvSpPr>
          <p:spPr>
            <a:xfrm>
              <a:off x="4848508" y="54247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29"/>
            <p:cNvSpPr/>
            <p:nvPr/>
          </p:nvSpPr>
          <p:spPr>
            <a:xfrm>
              <a:off x="4843722" y="53815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0"/>
            <p:cNvSpPr/>
            <p:nvPr/>
          </p:nvSpPr>
          <p:spPr>
            <a:xfrm>
              <a:off x="4535724" y="53952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1"/>
            <p:cNvSpPr/>
            <p:nvPr/>
          </p:nvSpPr>
          <p:spPr>
            <a:xfrm>
              <a:off x="4633491" y="54233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2"/>
            <p:cNvSpPr/>
            <p:nvPr/>
          </p:nvSpPr>
          <p:spPr>
            <a:xfrm>
              <a:off x="4731592" y="54217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3"/>
            <p:cNvSpPr/>
            <p:nvPr/>
          </p:nvSpPr>
          <p:spPr>
            <a:xfrm>
              <a:off x="4915699" y="53978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4"/>
            <p:cNvSpPr/>
            <p:nvPr/>
          </p:nvSpPr>
          <p:spPr>
            <a:xfrm>
              <a:off x="4624880" y="54832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5"/>
            <p:cNvSpPr/>
            <p:nvPr/>
          </p:nvSpPr>
          <p:spPr>
            <a:xfrm>
              <a:off x="4942820" y="54511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6"/>
            <p:cNvSpPr/>
            <p:nvPr/>
          </p:nvSpPr>
          <p:spPr>
            <a:xfrm>
              <a:off x="4769752" y="54329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7"/>
            <p:cNvSpPr/>
            <p:nvPr/>
          </p:nvSpPr>
          <p:spPr>
            <a:xfrm>
              <a:off x="4623121" y="53815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8"/>
            <p:cNvSpPr/>
            <p:nvPr/>
          </p:nvSpPr>
          <p:spPr>
            <a:xfrm>
              <a:off x="4528177" y="53958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39"/>
            <p:cNvSpPr/>
            <p:nvPr/>
          </p:nvSpPr>
          <p:spPr>
            <a:xfrm>
              <a:off x="4902797" y="53958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0"/>
            <p:cNvSpPr/>
            <p:nvPr/>
          </p:nvSpPr>
          <p:spPr>
            <a:xfrm>
              <a:off x="4686686" y="54331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1"/>
            <p:cNvSpPr/>
            <p:nvPr/>
          </p:nvSpPr>
          <p:spPr>
            <a:xfrm>
              <a:off x="4892664" y="54344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2"/>
            <p:cNvSpPr/>
            <p:nvPr/>
          </p:nvSpPr>
          <p:spPr>
            <a:xfrm>
              <a:off x="5118140" y="56338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3"/>
            <p:cNvSpPr/>
            <p:nvPr/>
          </p:nvSpPr>
          <p:spPr>
            <a:xfrm>
              <a:off x="5090778" y="53861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4"/>
            <p:cNvSpPr/>
            <p:nvPr/>
          </p:nvSpPr>
          <p:spPr>
            <a:xfrm>
              <a:off x="4926548" y="54374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5"/>
            <p:cNvSpPr/>
            <p:nvPr/>
          </p:nvSpPr>
          <p:spPr>
            <a:xfrm>
              <a:off x="4536678" y="54759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6"/>
            <p:cNvSpPr/>
            <p:nvPr/>
          </p:nvSpPr>
          <p:spPr>
            <a:xfrm>
              <a:off x="4486088" y="53924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7"/>
            <p:cNvSpPr/>
            <p:nvPr/>
          </p:nvSpPr>
          <p:spPr>
            <a:xfrm>
              <a:off x="4562742" y="54175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8"/>
            <p:cNvSpPr/>
            <p:nvPr/>
          </p:nvSpPr>
          <p:spPr>
            <a:xfrm>
              <a:off x="4527680" y="58776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49"/>
            <p:cNvSpPr/>
            <p:nvPr/>
          </p:nvSpPr>
          <p:spPr>
            <a:xfrm>
              <a:off x="4500194" y="54339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0"/>
            <p:cNvSpPr/>
            <p:nvPr/>
          </p:nvSpPr>
          <p:spPr>
            <a:xfrm>
              <a:off x="4833194" y="56227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1"/>
            <p:cNvSpPr/>
            <p:nvPr/>
          </p:nvSpPr>
          <p:spPr>
            <a:xfrm>
              <a:off x="5162293" y="53956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2"/>
            <p:cNvSpPr/>
            <p:nvPr/>
          </p:nvSpPr>
          <p:spPr>
            <a:xfrm>
              <a:off x="5093620" y="56052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3"/>
            <p:cNvSpPr/>
            <p:nvPr/>
          </p:nvSpPr>
          <p:spPr>
            <a:xfrm>
              <a:off x="5143747" y="53998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4"/>
            <p:cNvSpPr/>
            <p:nvPr/>
          </p:nvSpPr>
          <p:spPr>
            <a:xfrm>
              <a:off x="5045679" y="54472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5"/>
            <p:cNvSpPr/>
            <p:nvPr/>
          </p:nvSpPr>
          <p:spPr>
            <a:xfrm>
              <a:off x="4656143" y="54123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6"/>
            <p:cNvSpPr/>
            <p:nvPr/>
          </p:nvSpPr>
          <p:spPr>
            <a:xfrm>
              <a:off x="5105252" y="55084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7"/>
            <p:cNvSpPr/>
            <p:nvPr/>
          </p:nvSpPr>
          <p:spPr>
            <a:xfrm>
              <a:off x="4591014" y="54479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8"/>
            <p:cNvSpPr/>
            <p:nvPr/>
          </p:nvSpPr>
          <p:spPr>
            <a:xfrm>
              <a:off x="4673299" y="58372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59"/>
            <p:cNvSpPr/>
            <p:nvPr/>
          </p:nvSpPr>
          <p:spPr>
            <a:xfrm>
              <a:off x="4839562" y="57598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0"/>
            <p:cNvSpPr/>
            <p:nvPr/>
          </p:nvSpPr>
          <p:spPr>
            <a:xfrm>
              <a:off x="4926673" y="53937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1"/>
            <p:cNvSpPr/>
            <p:nvPr/>
          </p:nvSpPr>
          <p:spPr>
            <a:xfrm>
              <a:off x="4552309" y="54789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2"/>
            <p:cNvSpPr/>
            <p:nvPr/>
          </p:nvSpPr>
          <p:spPr>
            <a:xfrm>
              <a:off x="4892502" y="55871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3"/>
            <p:cNvSpPr/>
            <p:nvPr/>
          </p:nvSpPr>
          <p:spPr>
            <a:xfrm>
              <a:off x="4880128" y="54044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4"/>
            <p:cNvSpPr/>
            <p:nvPr/>
          </p:nvSpPr>
          <p:spPr>
            <a:xfrm>
              <a:off x="4950468" y="53877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5"/>
            <p:cNvSpPr/>
            <p:nvPr/>
          </p:nvSpPr>
          <p:spPr>
            <a:xfrm>
              <a:off x="4630075" y="54864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6"/>
            <p:cNvSpPr/>
            <p:nvPr/>
          </p:nvSpPr>
          <p:spPr>
            <a:xfrm>
              <a:off x="5070842" y="54871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7"/>
            <p:cNvSpPr/>
            <p:nvPr/>
          </p:nvSpPr>
          <p:spPr>
            <a:xfrm>
              <a:off x="4567217" y="54968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8"/>
            <p:cNvSpPr/>
            <p:nvPr/>
          </p:nvSpPr>
          <p:spPr>
            <a:xfrm>
              <a:off x="4634966" y="58907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69"/>
            <p:cNvSpPr/>
            <p:nvPr/>
          </p:nvSpPr>
          <p:spPr>
            <a:xfrm>
              <a:off x="4817864" y="53999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0"/>
            <p:cNvSpPr/>
            <p:nvPr/>
          </p:nvSpPr>
          <p:spPr>
            <a:xfrm>
              <a:off x="4490100" y="54172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1"/>
            <p:cNvSpPr/>
            <p:nvPr/>
          </p:nvSpPr>
          <p:spPr>
            <a:xfrm>
              <a:off x="4500736" y="54966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2"/>
            <p:cNvSpPr/>
            <p:nvPr/>
          </p:nvSpPr>
          <p:spPr>
            <a:xfrm>
              <a:off x="4815296" y="54108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3"/>
            <p:cNvSpPr/>
            <p:nvPr/>
          </p:nvSpPr>
          <p:spPr>
            <a:xfrm>
              <a:off x="4849485" y="54076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4"/>
            <p:cNvSpPr/>
            <p:nvPr/>
          </p:nvSpPr>
          <p:spPr>
            <a:xfrm>
              <a:off x="4864213" y="57530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5"/>
            <p:cNvSpPr/>
            <p:nvPr/>
          </p:nvSpPr>
          <p:spPr>
            <a:xfrm>
              <a:off x="4784231" y="53879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6"/>
            <p:cNvSpPr/>
            <p:nvPr/>
          </p:nvSpPr>
          <p:spPr>
            <a:xfrm>
              <a:off x="4807107" y="53917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7"/>
            <p:cNvSpPr/>
            <p:nvPr/>
          </p:nvSpPr>
          <p:spPr>
            <a:xfrm>
              <a:off x="4854046" y="53767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8"/>
            <p:cNvSpPr/>
            <p:nvPr/>
          </p:nvSpPr>
          <p:spPr>
            <a:xfrm>
              <a:off x="4604573" y="57617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79"/>
            <p:cNvSpPr/>
            <p:nvPr/>
          </p:nvSpPr>
          <p:spPr>
            <a:xfrm>
              <a:off x="4928011" y="53975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0"/>
            <p:cNvSpPr/>
            <p:nvPr/>
          </p:nvSpPr>
          <p:spPr>
            <a:xfrm>
              <a:off x="4976849" y="54039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1"/>
            <p:cNvSpPr/>
            <p:nvPr/>
          </p:nvSpPr>
          <p:spPr>
            <a:xfrm>
              <a:off x="4505252" y="56052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2"/>
            <p:cNvSpPr/>
            <p:nvPr/>
          </p:nvSpPr>
          <p:spPr>
            <a:xfrm>
              <a:off x="4537856" y="54963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3"/>
            <p:cNvSpPr/>
            <p:nvPr/>
          </p:nvSpPr>
          <p:spPr>
            <a:xfrm>
              <a:off x="4768577" y="54909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4"/>
            <p:cNvSpPr/>
            <p:nvPr/>
          </p:nvSpPr>
          <p:spPr>
            <a:xfrm>
              <a:off x="4588029" y="54059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5"/>
            <p:cNvSpPr/>
            <p:nvPr/>
          </p:nvSpPr>
          <p:spPr>
            <a:xfrm>
              <a:off x="4542358" y="54065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6"/>
            <p:cNvSpPr/>
            <p:nvPr/>
          </p:nvSpPr>
          <p:spPr>
            <a:xfrm>
              <a:off x="5072928" y="54372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7"/>
            <p:cNvSpPr/>
            <p:nvPr/>
          </p:nvSpPr>
          <p:spPr>
            <a:xfrm>
              <a:off x="4993586" y="57920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8"/>
            <p:cNvSpPr/>
            <p:nvPr/>
          </p:nvSpPr>
          <p:spPr>
            <a:xfrm>
              <a:off x="4968483" y="60778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89"/>
            <p:cNvSpPr/>
            <p:nvPr/>
          </p:nvSpPr>
          <p:spPr>
            <a:xfrm>
              <a:off x="4643605" y="54360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0"/>
            <p:cNvSpPr/>
            <p:nvPr/>
          </p:nvSpPr>
          <p:spPr>
            <a:xfrm>
              <a:off x="4662788" y="66164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1"/>
            <p:cNvSpPr/>
            <p:nvPr/>
          </p:nvSpPr>
          <p:spPr>
            <a:xfrm>
              <a:off x="4935539" y="55098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2"/>
            <p:cNvSpPr/>
            <p:nvPr/>
          </p:nvSpPr>
          <p:spPr>
            <a:xfrm>
              <a:off x="4931303" y="54452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3"/>
            <p:cNvSpPr/>
            <p:nvPr/>
          </p:nvSpPr>
          <p:spPr>
            <a:xfrm>
              <a:off x="4728657" y="53836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4"/>
            <p:cNvSpPr/>
            <p:nvPr/>
          </p:nvSpPr>
          <p:spPr>
            <a:xfrm>
              <a:off x="5142161" y="55293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5"/>
            <p:cNvSpPr/>
            <p:nvPr/>
          </p:nvSpPr>
          <p:spPr>
            <a:xfrm>
              <a:off x="5127261" y="54037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6"/>
            <p:cNvSpPr/>
            <p:nvPr/>
          </p:nvSpPr>
          <p:spPr>
            <a:xfrm>
              <a:off x="4721516" y="54838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7"/>
            <p:cNvSpPr/>
            <p:nvPr/>
          </p:nvSpPr>
          <p:spPr>
            <a:xfrm>
              <a:off x="5022735" y="54971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8"/>
            <p:cNvSpPr/>
            <p:nvPr/>
          </p:nvSpPr>
          <p:spPr>
            <a:xfrm>
              <a:off x="4883439" y="55212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499"/>
            <p:cNvSpPr/>
            <p:nvPr/>
          </p:nvSpPr>
          <p:spPr>
            <a:xfrm>
              <a:off x="5146658" y="54110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0"/>
            <p:cNvSpPr/>
            <p:nvPr/>
          </p:nvSpPr>
          <p:spPr>
            <a:xfrm>
              <a:off x="4621658" y="54182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1"/>
            <p:cNvSpPr/>
            <p:nvPr/>
          </p:nvSpPr>
          <p:spPr>
            <a:xfrm>
              <a:off x="4799756" y="57882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2"/>
            <p:cNvSpPr/>
            <p:nvPr/>
          </p:nvSpPr>
          <p:spPr>
            <a:xfrm>
              <a:off x="4930129" y="53924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3"/>
            <p:cNvSpPr/>
            <p:nvPr/>
          </p:nvSpPr>
          <p:spPr>
            <a:xfrm>
              <a:off x="5127953" y="57963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4"/>
            <p:cNvSpPr/>
            <p:nvPr/>
          </p:nvSpPr>
          <p:spPr>
            <a:xfrm>
              <a:off x="4672346" y="54626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5"/>
            <p:cNvSpPr/>
            <p:nvPr/>
          </p:nvSpPr>
          <p:spPr>
            <a:xfrm>
              <a:off x="4687486" y="58598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6"/>
            <p:cNvSpPr/>
            <p:nvPr/>
          </p:nvSpPr>
          <p:spPr>
            <a:xfrm>
              <a:off x="4940799" y="54802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7"/>
            <p:cNvSpPr/>
            <p:nvPr/>
          </p:nvSpPr>
          <p:spPr>
            <a:xfrm>
              <a:off x="4797405" y="54813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8"/>
            <p:cNvSpPr/>
            <p:nvPr/>
          </p:nvSpPr>
          <p:spPr>
            <a:xfrm>
              <a:off x="4487411" y="57067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09"/>
            <p:cNvSpPr/>
            <p:nvPr/>
          </p:nvSpPr>
          <p:spPr>
            <a:xfrm>
              <a:off x="4775115" y="54069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0"/>
            <p:cNvSpPr/>
            <p:nvPr/>
          </p:nvSpPr>
          <p:spPr>
            <a:xfrm>
              <a:off x="4580913" y="53815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1"/>
            <p:cNvSpPr/>
            <p:nvPr/>
          </p:nvSpPr>
          <p:spPr>
            <a:xfrm>
              <a:off x="4674946" y="57278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2"/>
            <p:cNvSpPr/>
            <p:nvPr/>
          </p:nvSpPr>
          <p:spPr>
            <a:xfrm>
              <a:off x="5025620" y="54030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3"/>
            <p:cNvSpPr/>
            <p:nvPr/>
          </p:nvSpPr>
          <p:spPr>
            <a:xfrm>
              <a:off x="4855036" y="55037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4"/>
            <p:cNvSpPr/>
            <p:nvPr/>
          </p:nvSpPr>
          <p:spPr>
            <a:xfrm>
              <a:off x="4893040" y="54016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5"/>
            <p:cNvSpPr/>
            <p:nvPr/>
          </p:nvSpPr>
          <p:spPr>
            <a:xfrm>
              <a:off x="5005498" y="53752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6"/>
            <p:cNvSpPr/>
            <p:nvPr/>
          </p:nvSpPr>
          <p:spPr>
            <a:xfrm>
              <a:off x="4647686" y="53733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7"/>
            <p:cNvSpPr/>
            <p:nvPr/>
          </p:nvSpPr>
          <p:spPr>
            <a:xfrm>
              <a:off x="4756597" y="53732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8"/>
            <p:cNvSpPr/>
            <p:nvPr/>
          </p:nvSpPr>
          <p:spPr>
            <a:xfrm>
              <a:off x="5162584" y="53855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19"/>
            <p:cNvSpPr/>
            <p:nvPr/>
          </p:nvSpPr>
          <p:spPr>
            <a:xfrm>
              <a:off x="4847469" y="54244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0"/>
            <p:cNvSpPr/>
            <p:nvPr/>
          </p:nvSpPr>
          <p:spPr>
            <a:xfrm>
              <a:off x="4566970" y="54629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1"/>
            <p:cNvSpPr/>
            <p:nvPr/>
          </p:nvSpPr>
          <p:spPr>
            <a:xfrm>
              <a:off x="5098466" y="53988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2"/>
            <p:cNvSpPr/>
            <p:nvPr/>
          </p:nvSpPr>
          <p:spPr>
            <a:xfrm>
              <a:off x="4583925" y="55170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3"/>
            <p:cNvSpPr/>
            <p:nvPr/>
          </p:nvSpPr>
          <p:spPr>
            <a:xfrm>
              <a:off x="4914975" y="57363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4"/>
            <p:cNvSpPr/>
            <p:nvPr/>
          </p:nvSpPr>
          <p:spPr>
            <a:xfrm>
              <a:off x="4499623" y="56462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5"/>
            <p:cNvSpPr/>
            <p:nvPr/>
          </p:nvSpPr>
          <p:spPr>
            <a:xfrm>
              <a:off x="4510885" y="54514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6"/>
            <p:cNvSpPr/>
            <p:nvPr/>
          </p:nvSpPr>
          <p:spPr>
            <a:xfrm>
              <a:off x="4482105" y="54283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7"/>
            <p:cNvSpPr/>
            <p:nvPr/>
          </p:nvSpPr>
          <p:spPr>
            <a:xfrm>
              <a:off x="4788941" y="58625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8"/>
            <p:cNvSpPr/>
            <p:nvPr/>
          </p:nvSpPr>
          <p:spPr>
            <a:xfrm>
              <a:off x="4841350" y="57893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29"/>
            <p:cNvSpPr/>
            <p:nvPr/>
          </p:nvSpPr>
          <p:spPr>
            <a:xfrm>
              <a:off x="4521927" y="54311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0"/>
            <p:cNvSpPr/>
            <p:nvPr/>
          </p:nvSpPr>
          <p:spPr>
            <a:xfrm>
              <a:off x="4747038" y="54018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1"/>
            <p:cNvSpPr/>
            <p:nvPr/>
          </p:nvSpPr>
          <p:spPr>
            <a:xfrm>
              <a:off x="4868165" y="55020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2"/>
            <p:cNvSpPr/>
            <p:nvPr/>
          </p:nvSpPr>
          <p:spPr>
            <a:xfrm>
              <a:off x="4975539" y="54377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3"/>
            <p:cNvSpPr/>
            <p:nvPr/>
          </p:nvSpPr>
          <p:spPr>
            <a:xfrm>
              <a:off x="4484992" y="53868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4"/>
            <p:cNvSpPr/>
            <p:nvPr/>
          </p:nvSpPr>
          <p:spPr>
            <a:xfrm>
              <a:off x="4809565" y="53952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5"/>
            <p:cNvSpPr/>
            <p:nvPr/>
          </p:nvSpPr>
          <p:spPr>
            <a:xfrm>
              <a:off x="4709949" y="54134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6"/>
            <p:cNvSpPr/>
            <p:nvPr/>
          </p:nvSpPr>
          <p:spPr>
            <a:xfrm>
              <a:off x="5102346" y="57230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7"/>
            <p:cNvSpPr/>
            <p:nvPr/>
          </p:nvSpPr>
          <p:spPr>
            <a:xfrm>
              <a:off x="4528917" y="61061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8"/>
            <p:cNvSpPr/>
            <p:nvPr/>
          </p:nvSpPr>
          <p:spPr>
            <a:xfrm>
              <a:off x="5126134" y="56551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39"/>
            <p:cNvSpPr/>
            <p:nvPr/>
          </p:nvSpPr>
          <p:spPr>
            <a:xfrm>
              <a:off x="5055087" y="61339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0"/>
            <p:cNvSpPr/>
            <p:nvPr/>
          </p:nvSpPr>
          <p:spPr>
            <a:xfrm>
              <a:off x="4542270" y="57135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1"/>
            <p:cNvSpPr/>
            <p:nvPr/>
          </p:nvSpPr>
          <p:spPr>
            <a:xfrm>
              <a:off x="4911991" y="54141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2"/>
            <p:cNvSpPr/>
            <p:nvPr/>
          </p:nvSpPr>
          <p:spPr>
            <a:xfrm>
              <a:off x="4614732" y="57008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3"/>
            <p:cNvSpPr/>
            <p:nvPr/>
          </p:nvSpPr>
          <p:spPr>
            <a:xfrm>
              <a:off x="4652074" y="57174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4"/>
            <p:cNvSpPr/>
            <p:nvPr/>
          </p:nvSpPr>
          <p:spPr>
            <a:xfrm>
              <a:off x="4604553" y="58103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5"/>
            <p:cNvSpPr/>
            <p:nvPr/>
          </p:nvSpPr>
          <p:spPr>
            <a:xfrm>
              <a:off x="4529195" y="57190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6"/>
            <p:cNvSpPr/>
            <p:nvPr/>
          </p:nvSpPr>
          <p:spPr>
            <a:xfrm>
              <a:off x="4478166" y="54662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7"/>
            <p:cNvSpPr/>
            <p:nvPr/>
          </p:nvSpPr>
          <p:spPr>
            <a:xfrm>
              <a:off x="4988837" y="56065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4495431" y="54838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49"/>
            <p:cNvSpPr/>
            <p:nvPr/>
          </p:nvSpPr>
          <p:spPr>
            <a:xfrm>
              <a:off x="4766705" y="57693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0"/>
            <p:cNvSpPr/>
            <p:nvPr/>
          </p:nvSpPr>
          <p:spPr>
            <a:xfrm>
              <a:off x="5001119" y="55625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1"/>
            <p:cNvSpPr/>
            <p:nvPr/>
          </p:nvSpPr>
          <p:spPr>
            <a:xfrm>
              <a:off x="4659958" y="57747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964987" y="57162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3"/>
            <p:cNvSpPr/>
            <p:nvPr/>
          </p:nvSpPr>
          <p:spPr>
            <a:xfrm>
              <a:off x="5119411" y="55979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4"/>
            <p:cNvSpPr/>
            <p:nvPr/>
          </p:nvSpPr>
          <p:spPr>
            <a:xfrm>
              <a:off x="4859486" y="54701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5"/>
            <p:cNvSpPr/>
            <p:nvPr/>
          </p:nvSpPr>
          <p:spPr>
            <a:xfrm>
              <a:off x="4645606" y="57270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5037116" y="55045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7"/>
            <p:cNvSpPr/>
            <p:nvPr/>
          </p:nvSpPr>
          <p:spPr>
            <a:xfrm>
              <a:off x="4751715" y="55031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8"/>
            <p:cNvSpPr/>
            <p:nvPr/>
          </p:nvSpPr>
          <p:spPr>
            <a:xfrm>
              <a:off x="5068452" y="54442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59"/>
            <p:cNvSpPr/>
            <p:nvPr/>
          </p:nvSpPr>
          <p:spPr>
            <a:xfrm>
              <a:off x="5059136" y="54376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0"/>
            <p:cNvSpPr/>
            <p:nvPr/>
          </p:nvSpPr>
          <p:spPr>
            <a:xfrm>
              <a:off x="5068379" y="58542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1"/>
            <p:cNvSpPr/>
            <p:nvPr/>
          </p:nvSpPr>
          <p:spPr>
            <a:xfrm>
              <a:off x="4885511" y="54735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2"/>
            <p:cNvSpPr/>
            <p:nvPr/>
          </p:nvSpPr>
          <p:spPr>
            <a:xfrm>
              <a:off x="4687664" y="54365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3"/>
            <p:cNvSpPr/>
            <p:nvPr/>
          </p:nvSpPr>
          <p:spPr>
            <a:xfrm>
              <a:off x="4922633" y="54244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4"/>
            <p:cNvSpPr/>
            <p:nvPr/>
          </p:nvSpPr>
          <p:spPr>
            <a:xfrm>
              <a:off x="5157879" y="54869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5"/>
            <p:cNvSpPr/>
            <p:nvPr/>
          </p:nvSpPr>
          <p:spPr>
            <a:xfrm>
              <a:off x="4910319" y="54437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6"/>
            <p:cNvSpPr/>
            <p:nvPr/>
          </p:nvSpPr>
          <p:spPr>
            <a:xfrm>
              <a:off x="4614443" y="57781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7"/>
            <p:cNvSpPr/>
            <p:nvPr/>
          </p:nvSpPr>
          <p:spPr>
            <a:xfrm>
              <a:off x="4586059" y="54883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8"/>
            <p:cNvSpPr/>
            <p:nvPr/>
          </p:nvSpPr>
          <p:spPr>
            <a:xfrm>
              <a:off x="4637851" y="54825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69"/>
            <p:cNvSpPr/>
            <p:nvPr/>
          </p:nvSpPr>
          <p:spPr>
            <a:xfrm>
              <a:off x="4862372" y="54967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0"/>
            <p:cNvSpPr/>
            <p:nvPr/>
          </p:nvSpPr>
          <p:spPr>
            <a:xfrm>
              <a:off x="5029156" y="53929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1"/>
            <p:cNvSpPr/>
            <p:nvPr/>
          </p:nvSpPr>
          <p:spPr>
            <a:xfrm>
              <a:off x="4708133" y="54193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2"/>
            <p:cNvSpPr/>
            <p:nvPr/>
          </p:nvSpPr>
          <p:spPr>
            <a:xfrm>
              <a:off x="4935477" y="54306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3"/>
            <p:cNvSpPr/>
            <p:nvPr/>
          </p:nvSpPr>
          <p:spPr>
            <a:xfrm>
              <a:off x="4796061" y="54310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4"/>
            <p:cNvSpPr/>
            <p:nvPr/>
          </p:nvSpPr>
          <p:spPr>
            <a:xfrm>
              <a:off x="4564713" y="54741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5"/>
            <p:cNvSpPr/>
            <p:nvPr/>
          </p:nvSpPr>
          <p:spPr>
            <a:xfrm>
              <a:off x="5111149" y="58059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6"/>
            <p:cNvSpPr/>
            <p:nvPr/>
          </p:nvSpPr>
          <p:spPr>
            <a:xfrm>
              <a:off x="4483779" y="54563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7"/>
            <p:cNvSpPr/>
            <p:nvPr/>
          </p:nvSpPr>
          <p:spPr>
            <a:xfrm>
              <a:off x="4495430" y="54030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8"/>
            <p:cNvSpPr/>
            <p:nvPr/>
          </p:nvSpPr>
          <p:spPr>
            <a:xfrm>
              <a:off x="5145955" y="57910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79"/>
            <p:cNvSpPr/>
            <p:nvPr/>
          </p:nvSpPr>
          <p:spPr>
            <a:xfrm>
              <a:off x="4811951" y="54313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0"/>
            <p:cNvSpPr/>
            <p:nvPr/>
          </p:nvSpPr>
          <p:spPr>
            <a:xfrm>
              <a:off x="4616343" y="55088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1"/>
            <p:cNvSpPr/>
            <p:nvPr/>
          </p:nvSpPr>
          <p:spPr>
            <a:xfrm>
              <a:off x="4920140" y="53925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2"/>
            <p:cNvSpPr/>
            <p:nvPr/>
          </p:nvSpPr>
          <p:spPr>
            <a:xfrm>
              <a:off x="4728195" y="54695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3"/>
            <p:cNvSpPr/>
            <p:nvPr/>
          </p:nvSpPr>
          <p:spPr>
            <a:xfrm>
              <a:off x="4697063" y="53911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4"/>
            <p:cNvSpPr/>
            <p:nvPr/>
          </p:nvSpPr>
          <p:spPr>
            <a:xfrm>
              <a:off x="4688486" y="53902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5"/>
            <p:cNvSpPr/>
            <p:nvPr/>
          </p:nvSpPr>
          <p:spPr>
            <a:xfrm>
              <a:off x="4628205" y="53893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6"/>
            <p:cNvSpPr/>
            <p:nvPr/>
          </p:nvSpPr>
          <p:spPr>
            <a:xfrm>
              <a:off x="5112913" y="53937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7"/>
            <p:cNvSpPr/>
            <p:nvPr/>
          </p:nvSpPr>
          <p:spPr>
            <a:xfrm>
              <a:off x="4725247" y="54446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8"/>
            <p:cNvSpPr/>
            <p:nvPr/>
          </p:nvSpPr>
          <p:spPr>
            <a:xfrm>
              <a:off x="4994677" y="56890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89"/>
            <p:cNvSpPr/>
            <p:nvPr/>
          </p:nvSpPr>
          <p:spPr>
            <a:xfrm>
              <a:off x="4505608" y="54325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0"/>
            <p:cNvSpPr/>
            <p:nvPr/>
          </p:nvSpPr>
          <p:spPr>
            <a:xfrm>
              <a:off x="4681911" y="54086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1"/>
            <p:cNvSpPr/>
            <p:nvPr/>
          </p:nvSpPr>
          <p:spPr>
            <a:xfrm>
              <a:off x="4923968" y="55945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2"/>
            <p:cNvSpPr/>
            <p:nvPr/>
          </p:nvSpPr>
          <p:spPr>
            <a:xfrm>
              <a:off x="4484946" y="55843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3"/>
            <p:cNvSpPr/>
            <p:nvPr/>
          </p:nvSpPr>
          <p:spPr>
            <a:xfrm>
              <a:off x="5082595" y="56002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4"/>
            <p:cNvSpPr/>
            <p:nvPr/>
          </p:nvSpPr>
          <p:spPr>
            <a:xfrm>
              <a:off x="4982232" y="57570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5"/>
            <p:cNvSpPr/>
            <p:nvPr/>
          </p:nvSpPr>
          <p:spPr>
            <a:xfrm>
              <a:off x="4528137" y="53927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6"/>
            <p:cNvSpPr/>
            <p:nvPr/>
          </p:nvSpPr>
          <p:spPr>
            <a:xfrm>
              <a:off x="4510128" y="55760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7"/>
            <p:cNvSpPr/>
            <p:nvPr/>
          </p:nvSpPr>
          <p:spPr>
            <a:xfrm>
              <a:off x="4539623" y="57550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8"/>
            <p:cNvSpPr/>
            <p:nvPr/>
          </p:nvSpPr>
          <p:spPr>
            <a:xfrm>
              <a:off x="5056562" y="57777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599"/>
            <p:cNvSpPr/>
            <p:nvPr/>
          </p:nvSpPr>
          <p:spPr>
            <a:xfrm>
              <a:off x="4986984" y="53914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0"/>
            <p:cNvSpPr/>
            <p:nvPr/>
          </p:nvSpPr>
          <p:spPr>
            <a:xfrm>
              <a:off x="5120651" y="54126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1"/>
            <p:cNvSpPr/>
            <p:nvPr/>
          </p:nvSpPr>
          <p:spPr>
            <a:xfrm>
              <a:off x="4912219" y="58128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2"/>
            <p:cNvSpPr/>
            <p:nvPr/>
          </p:nvSpPr>
          <p:spPr>
            <a:xfrm>
              <a:off x="4770017" y="54308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3"/>
            <p:cNvSpPr/>
            <p:nvPr/>
          </p:nvSpPr>
          <p:spPr>
            <a:xfrm>
              <a:off x="4996915" y="53973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4"/>
            <p:cNvSpPr/>
            <p:nvPr/>
          </p:nvSpPr>
          <p:spPr>
            <a:xfrm>
              <a:off x="4634714" y="57898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5"/>
            <p:cNvSpPr/>
            <p:nvPr/>
          </p:nvSpPr>
          <p:spPr>
            <a:xfrm>
              <a:off x="4907094" y="57902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6"/>
            <p:cNvSpPr/>
            <p:nvPr/>
          </p:nvSpPr>
          <p:spPr>
            <a:xfrm>
              <a:off x="4853231" y="55038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7"/>
            <p:cNvSpPr/>
            <p:nvPr/>
          </p:nvSpPr>
          <p:spPr>
            <a:xfrm>
              <a:off x="4800496" y="54659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8"/>
            <p:cNvSpPr/>
            <p:nvPr/>
          </p:nvSpPr>
          <p:spPr>
            <a:xfrm>
              <a:off x="4630107" y="54486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09"/>
            <p:cNvSpPr/>
            <p:nvPr/>
          </p:nvSpPr>
          <p:spPr>
            <a:xfrm>
              <a:off x="4662219" y="53799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0"/>
            <p:cNvSpPr/>
            <p:nvPr/>
          </p:nvSpPr>
          <p:spPr>
            <a:xfrm>
              <a:off x="4849236" y="54583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1"/>
            <p:cNvSpPr/>
            <p:nvPr/>
          </p:nvSpPr>
          <p:spPr>
            <a:xfrm>
              <a:off x="4497796" y="62471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2"/>
            <p:cNvSpPr/>
            <p:nvPr/>
          </p:nvSpPr>
          <p:spPr>
            <a:xfrm>
              <a:off x="4560082" y="54153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3"/>
            <p:cNvSpPr/>
            <p:nvPr/>
          </p:nvSpPr>
          <p:spPr>
            <a:xfrm>
              <a:off x="4685944" y="54212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4"/>
            <p:cNvSpPr/>
            <p:nvPr/>
          </p:nvSpPr>
          <p:spPr>
            <a:xfrm>
              <a:off x="4833908" y="54084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5"/>
            <p:cNvSpPr/>
            <p:nvPr/>
          </p:nvSpPr>
          <p:spPr>
            <a:xfrm>
              <a:off x="4753692" y="53954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6"/>
            <p:cNvSpPr/>
            <p:nvPr/>
          </p:nvSpPr>
          <p:spPr>
            <a:xfrm>
              <a:off x="4489452" y="57472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7"/>
            <p:cNvSpPr/>
            <p:nvPr/>
          </p:nvSpPr>
          <p:spPr>
            <a:xfrm>
              <a:off x="4930772" y="57287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8"/>
            <p:cNvSpPr/>
            <p:nvPr/>
          </p:nvSpPr>
          <p:spPr>
            <a:xfrm>
              <a:off x="4811966" y="58211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19"/>
            <p:cNvSpPr/>
            <p:nvPr/>
          </p:nvSpPr>
          <p:spPr>
            <a:xfrm>
              <a:off x="4893472" y="54347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0"/>
            <p:cNvSpPr/>
            <p:nvPr/>
          </p:nvSpPr>
          <p:spPr>
            <a:xfrm>
              <a:off x="5015370" y="55029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1"/>
            <p:cNvSpPr/>
            <p:nvPr/>
          </p:nvSpPr>
          <p:spPr>
            <a:xfrm>
              <a:off x="4989710" y="54693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2"/>
            <p:cNvSpPr/>
            <p:nvPr/>
          </p:nvSpPr>
          <p:spPr>
            <a:xfrm>
              <a:off x="4897367" y="56380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3"/>
            <p:cNvSpPr/>
            <p:nvPr/>
          </p:nvSpPr>
          <p:spPr>
            <a:xfrm>
              <a:off x="4993279" y="54971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4"/>
            <p:cNvSpPr/>
            <p:nvPr/>
          </p:nvSpPr>
          <p:spPr>
            <a:xfrm>
              <a:off x="5022226" y="54955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5"/>
            <p:cNvSpPr/>
            <p:nvPr/>
          </p:nvSpPr>
          <p:spPr>
            <a:xfrm>
              <a:off x="4969401" y="54959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6"/>
            <p:cNvSpPr/>
            <p:nvPr/>
          </p:nvSpPr>
          <p:spPr>
            <a:xfrm>
              <a:off x="4983156" y="60716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7"/>
            <p:cNvSpPr/>
            <p:nvPr/>
          </p:nvSpPr>
          <p:spPr>
            <a:xfrm>
              <a:off x="4824682" y="56802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8"/>
            <p:cNvSpPr/>
            <p:nvPr/>
          </p:nvSpPr>
          <p:spPr>
            <a:xfrm>
              <a:off x="4746778" y="53809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29"/>
            <p:cNvSpPr/>
            <p:nvPr/>
          </p:nvSpPr>
          <p:spPr>
            <a:xfrm>
              <a:off x="4945070" y="54952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0"/>
            <p:cNvSpPr/>
            <p:nvPr/>
          </p:nvSpPr>
          <p:spPr>
            <a:xfrm>
              <a:off x="5034872" y="54028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1"/>
            <p:cNvSpPr/>
            <p:nvPr/>
          </p:nvSpPr>
          <p:spPr>
            <a:xfrm>
              <a:off x="4613053" y="54160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2"/>
            <p:cNvSpPr/>
            <p:nvPr/>
          </p:nvSpPr>
          <p:spPr>
            <a:xfrm>
              <a:off x="4624951" y="53937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3"/>
            <p:cNvSpPr/>
            <p:nvPr/>
          </p:nvSpPr>
          <p:spPr>
            <a:xfrm>
              <a:off x="4499690" y="59017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4"/>
            <p:cNvSpPr/>
            <p:nvPr/>
          </p:nvSpPr>
          <p:spPr>
            <a:xfrm>
              <a:off x="5145643" y="55430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5"/>
            <p:cNvSpPr/>
            <p:nvPr/>
          </p:nvSpPr>
          <p:spPr>
            <a:xfrm>
              <a:off x="4614556" y="55013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6"/>
            <p:cNvSpPr/>
            <p:nvPr/>
          </p:nvSpPr>
          <p:spPr>
            <a:xfrm>
              <a:off x="4486500" y="54190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7"/>
            <p:cNvSpPr/>
            <p:nvPr/>
          </p:nvSpPr>
          <p:spPr>
            <a:xfrm>
              <a:off x="5123191" y="54284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8"/>
            <p:cNvSpPr/>
            <p:nvPr/>
          </p:nvSpPr>
          <p:spPr>
            <a:xfrm>
              <a:off x="4699306" y="54055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39"/>
            <p:cNvSpPr/>
            <p:nvPr/>
          </p:nvSpPr>
          <p:spPr>
            <a:xfrm>
              <a:off x="4932129" y="54013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0"/>
            <p:cNvSpPr/>
            <p:nvPr/>
          </p:nvSpPr>
          <p:spPr>
            <a:xfrm>
              <a:off x="4917343" y="54075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1"/>
            <p:cNvSpPr/>
            <p:nvPr/>
          </p:nvSpPr>
          <p:spPr>
            <a:xfrm>
              <a:off x="5165628" y="54853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2"/>
            <p:cNvSpPr/>
            <p:nvPr/>
          </p:nvSpPr>
          <p:spPr>
            <a:xfrm>
              <a:off x="5158668" y="53762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3"/>
            <p:cNvSpPr/>
            <p:nvPr/>
          </p:nvSpPr>
          <p:spPr>
            <a:xfrm>
              <a:off x="4690267" y="54204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4"/>
            <p:cNvSpPr/>
            <p:nvPr/>
          </p:nvSpPr>
          <p:spPr>
            <a:xfrm>
              <a:off x="4587511" y="61840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5"/>
            <p:cNvSpPr/>
            <p:nvPr/>
          </p:nvSpPr>
          <p:spPr>
            <a:xfrm>
              <a:off x="4472841" y="57160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6"/>
            <p:cNvSpPr/>
            <p:nvPr/>
          </p:nvSpPr>
          <p:spPr>
            <a:xfrm>
              <a:off x="5092867" y="53846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7"/>
            <p:cNvSpPr/>
            <p:nvPr/>
          </p:nvSpPr>
          <p:spPr>
            <a:xfrm>
              <a:off x="4490406" y="54917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8"/>
            <p:cNvSpPr/>
            <p:nvPr/>
          </p:nvSpPr>
          <p:spPr>
            <a:xfrm>
              <a:off x="4850304" y="54448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49"/>
            <p:cNvSpPr/>
            <p:nvPr/>
          </p:nvSpPr>
          <p:spPr>
            <a:xfrm>
              <a:off x="4688780" y="53898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0"/>
            <p:cNvSpPr/>
            <p:nvPr/>
          </p:nvSpPr>
          <p:spPr>
            <a:xfrm>
              <a:off x="4728627" y="55826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1"/>
            <p:cNvSpPr/>
            <p:nvPr/>
          </p:nvSpPr>
          <p:spPr>
            <a:xfrm>
              <a:off x="4968404" y="54334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2"/>
            <p:cNvSpPr/>
            <p:nvPr/>
          </p:nvSpPr>
          <p:spPr>
            <a:xfrm>
              <a:off x="4732636" y="53939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3"/>
            <p:cNvSpPr/>
            <p:nvPr/>
          </p:nvSpPr>
          <p:spPr>
            <a:xfrm>
              <a:off x="4541259" y="54103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4"/>
            <p:cNvSpPr/>
            <p:nvPr/>
          </p:nvSpPr>
          <p:spPr>
            <a:xfrm>
              <a:off x="4780278" y="58770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5"/>
            <p:cNvSpPr/>
            <p:nvPr/>
          </p:nvSpPr>
          <p:spPr>
            <a:xfrm>
              <a:off x="4479431" y="53874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6"/>
            <p:cNvSpPr/>
            <p:nvPr/>
          </p:nvSpPr>
          <p:spPr>
            <a:xfrm>
              <a:off x="4648066" y="53901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7"/>
            <p:cNvSpPr/>
            <p:nvPr/>
          </p:nvSpPr>
          <p:spPr>
            <a:xfrm>
              <a:off x="4587104" y="57597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8"/>
            <p:cNvSpPr/>
            <p:nvPr/>
          </p:nvSpPr>
          <p:spPr>
            <a:xfrm>
              <a:off x="4600665" y="60650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59"/>
            <p:cNvSpPr/>
            <p:nvPr/>
          </p:nvSpPr>
          <p:spPr>
            <a:xfrm>
              <a:off x="4698986" y="54059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0"/>
            <p:cNvSpPr/>
            <p:nvPr/>
          </p:nvSpPr>
          <p:spPr>
            <a:xfrm>
              <a:off x="4470553" y="54310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1"/>
            <p:cNvSpPr/>
            <p:nvPr/>
          </p:nvSpPr>
          <p:spPr>
            <a:xfrm>
              <a:off x="4709077" y="54237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2"/>
            <p:cNvSpPr/>
            <p:nvPr/>
          </p:nvSpPr>
          <p:spPr>
            <a:xfrm>
              <a:off x="4565945" y="54006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3"/>
            <p:cNvSpPr/>
            <p:nvPr/>
          </p:nvSpPr>
          <p:spPr>
            <a:xfrm>
              <a:off x="5051116" y="54757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4"/>
            <p:cNvSpPr/>
            <p:nvPr/>
          </p:nvSpPr>
          <p:spPr>
            <a:xfrm>
              <a:off x="4623903" y="56109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5"/>
            <p:cNvSpPr/>
            <p:nvPr/>
          </p:nvSpPr>
          <p:spPr>
            <a:xfrm>
              <a:off x="4506823" y="53995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6"/>
            <p:cNvSpPr/>
            <p:nvPr/>
          </p:nvSpPr>
          <p:spPr>
            <a:xfrm>
              <a:off x="4604371" y="58209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7"/>
            <p:cNvSpPr/>
            <p:nvPr/>
          </p:nvSpPr>
          <p:spPr>
            <a:xfrm>
              <a:off x="4487783" y="55033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8"/>
            <p:cNvSpPr/>
            <p:nvPr/>
          </p:nvSpPr>
          <p:spPr>
            <a:xfrm>
              <a:off x="4865577" y="54031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69"/>
            <p:cNvSpPr/>
            <p:nvPr/>
          </p:nvSpPr>
          <p:spPr>
            <a:xfrm>
              <a:off x="4798519" y="53788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0"/>
            <p:cNvSpPr/>
            <p:nvPr/>
          </p:nvSpPr>
          <p:spPr>
            <a:xfrm>
              <a:off x="4808932" y="54793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1"/>
            <p:cNvSpPr/>
            <p:nvPr/>
          </p:nvSpPr>
          <p:spPr>
            <a:xfrm>
              <a:off x="4626317" y="54904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2"/>
            <p:cNvSpPr/>
            <p:nvPr/>
          </p:nvSpPr>
          <p:spPr>
            <a:xfrm>
              <a:off x="5061181" y="60013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3"/>
            <p:cNvSpPr/>
            <p:nvPr/>
          </p:nvSpPr>
          <p:spPr>
            <a:xfrm>
              <a:off x="5158184" y="55030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4"/>
            <p:cNvSpPr/>
            <p:nvPr/>
          </p:nvSpPr>
          <p:spPr>
            <a:xfrm>
              <a:off x="4616165" y="54938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5"/>
            <p:cNvSpPr/>
            <p:nvPr/>
          </p:nvSpPr>
          <p:spPr>
            <a:xfrm>
              <a:off x="4675760" y="53807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6"/>
            <p:cNvSpPr/>
            <p:nvPr/>
          </p:nvSpPr>
          <p:spPr>
            <a:xfrm>
              <a:off x="5125060" y="54424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7"/>
            <p:cNvSpPr/>
            <p:nvPr/>
          </p:nvSpPr>
          <p:spPr>
            <a:xfrm>
              <a:off x="5102709" y="57722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8"/>
            <p:cNvSpPr/>
            <p:nvPr/>
          </p:nvSpPr>
          <p:spPr>
            <a:xfrm>
              <a:off x="4693706" y="53937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79"/>
            <p:cNvSpPr/>
            <p:nvPr/>
          </p:nvSpPr>
          <p:spPr>
            <a:xfrm>
              <a:off x="4970258" y="54004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0"/>
            <p:cNvSpPr/>
            <p:nvPr/>
          </p:nvSpPr>
          <p:spPr>
            <a:xfrm>
              <a:off x="5122215" y="53999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1"/>
            <p:cNvSpPr/>
            <p:nvPr/>
          </p:nvSpPr>
          <p:spPr>
            <a:xfrm>
              <a:off x="4985077" y="57818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2"/>
            <p:cNvSpPr/>
            <p:nvPr/>
          </p:nvSpPr>
          <p:spPr>
            <a:xfrm>
              <a:off x="5135535" y="53870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3"/>
            <p:cNvSpPr/>
            <p:nvPr/>
          </p:nvSpPr>
          <p:spPr>
            <a:xfrm>
              <a:off x="5073721" y="54617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4"/>
            <p:cNvSpPr/>
            <p:nvPr/>
          </p:nvSpPr>
          <p:spPr>
            <a:xfrm>
              <a:off x="4550130" y="54856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5"/>
            <p:cNvSpPr/>
            <p:nvPr/>
          </p:nvSpPr>
          <p:spPr>
            <a:xfrm>
              <a:off x="4967782" y="54147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6"/>
            <p:cNvSpPr/>
            <p:nvPr/>
          </p:nvSpPr>
          <p:spPr>
            <a:xfrm>
              <a:off x="4662900" y="57914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7"/>
            <p:cNvSpPr/>
            <p:nvPr/>
          </p:nvSpPr>
          <p:spPr>
            <a:xfrm>
              <a:off x="5047713" y="55462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8"/>
            <p:cNvSpPr/>
            <p:nvPr/>
          </p:nvSpPr>
          <p:spPr>
            <a:xfrm>
              <a:off x="4783862" y="54324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89"/>
            <p:cNvSpPr/>
            <p:nvPr/>
          </p:nvSpPr>
          <p:spPr>
            <a:xfrm>
              <a:off x="4661452" y="53941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0"/>
            <p:cNvSpPr/>
            <p:nvPr/>
          </p:nvSpPr>
          <p:spPr>
            <a:xfrm>
              <a:off x="5163310" y="54540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1"/>
            <p:cNvSpPr/>
            <p:nvPr/>
          </p:nvSpPr>
          <p:spPr>
            <a:xfrm>
              <a:off x="4662923" y="54245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2"/>
            <p:cNvSpPr/>
            <p:nvPr/>
          </p:nvSpPr>
          <p:spPr>
            <a:xfrm>
              <a:off x="5153028" y="54984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3"/>
            <p:cNvSpPr/>
            <p:nvPr/>
          </p:nvSpPr>
          <p:spPr>
            <a:xfrm>
              <a:off x="4941135" y="59021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4"/>
            <p:cNvSpPr/>
            <p:nvPr/>
          </p:nvSpPr>
          <p:spPr>
            <a:xfrm>
              <a:off x="4821606" y="58439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5"/>
            <p:cNvSpPr/>
            <p:nvPr/>
          </p:nvSpPr>
          <p:spPr>
            <a:xfrm>
              <a:off x="4886724" y="55407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6"/>
            <p:cNvSpPr/>
            <p:nvPr/>
          </p:nvSpPr>
          <p:spPr>
            <a:xfrm>
              <a:off x="4528873" y="59520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7"/>
            <p:cNvSpPr/>
            <p:nvPr/>
          </p:nvSpPr>
          <p:spPr>
            <a:xfrm>
              <a:off x="4727858" y="53957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8"/>
            <p:cNvSpPr/>
            <p:nvPr/>
          </p:nvSpPr>
          <p:spPr>
            <a:xfrm>
              <a:off x="5070368" y="54602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699"/>
            <p:cNvSpPr/>
            <p:nvPr/>
          </p:nvSpPr>
          <p:spPr>
            <a:xfrm>
              <a:off x="4665822" y="54414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0"/>
            <p:cNvSpPr/>
            <p:nvPr/>
          </p:nvSpPr>
          <p:spPr>
            <a:xfrm>
              <a:off x="4559090" y="53901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1"/>
            <p:cNvSpPr/>
            <p:nvPr/>
          </p:nvSpPr>
          <p:spPr>
            <a:xfrm>
              <a:off x="5067748" y="54356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2"/>
            <p:cNvSpPr/>
            <p:nvPr/>
          </p:nvSpPr>
          <p:spPr>
            <a:xfrm>
              <a:off x="4573300" y="54025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3"/>
            <p:cNvSpPr/>
            <p:nvPr/>
          </p:nvSpPr>
          <p:spPr>
            <a:xfrm>
              <a:off x="4713223" y="54096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4"/>
            <p:cNvSpPr/>
            <p:nvPr/>
          </p:nvSpPr>
          <p:spPr>
            <a:xfrm>
              <a:off x="4843655" y="54250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5"/>
            <p:cNvSpPr/>
            <p:nvPr/>
          </p:nvSpPr>
          <p:spPr>
            <a:xfrm>
              <a:off x="4748489" y="57806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6"/>
            <p:cNvSpPr/>
            <p:nvPr/>
          </p:nvSpPr>
          <p:spPr>
            <a:xfrm>
              <a:off x="4894219" y="56122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7"/>
            <p:cNvSpPr/>
            <p:nvPr/>
          </p:nvSpPr>
          <p:spPr>
            <a:xfrm>
              <a:off x="4617933" y="53802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8"/>
            <p:cNvSpPr/>
            <p:nvPr/>
          </p:nvSpPr>
          <p:spPr>
            <a:xfrm>
              <a:off x="5121010" y="54956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09"/>
            <p:cNvSpPr/>
            <p:nvPr/>
          </p:nvSpPr>
          <p:spPr>
            <a:xfrm>
              <a:off x="4899369" y="54969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0"/>
            <p:cNvSpPr/>
            <p:nvPr/>
          </p:nvSpPr>
          <p:spPr>
            <a:xfrm>
              <a:off x="4945661" y="54112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1"/>
            <p:cNvSpPr/>
            <p:nvPr/>
          </p:nvSpPr>
          <p:spPr>
            <a:xfrm>
              <a:off x="4675475" y="54397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2"/>
            <p:cNvSpPr/>
            <p:nvPr/>
          </p:nvSpPr>
          <p:spPr>
            <a:xfrm>
              <a:off x="4915657" y="54837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3"/>
            <p:cNvSpPr/>
            <p:nvPr/>
          </p:nvSpPr>
          <p:spPr>
            <a:xfrm>
              <a:off x="5025140" y="54851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4"/>
            <p:cNvSpPr/>
            <p:nvPr/>
          </p:nvSpPr>
          <p:spPr>
            <a:xfrm>
              <a:off x="4837703" y="54335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5"/>
            <p:cNvSpPr/>
            <p:nvPr/>
          </p:nvSpPr>
          <p:spPr>
            <a:xfrm>
              <a:off x="4730318" y="54315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6"/>
            <p:cNvSpPr/>
            <p:nvPr/>
          </p:nvSpPr>
          <p:spPr>
            <a:xfrm>
              <a:off x="4768996" y="55403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7"/>
            <p:cNvSpPr/>
            <p:nvPr/>
          </p:nvSpPr>
          <p:spPr>
            <a:xfrm>
              <a:off x="4512371" y="54307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8"/>
            <p:cNvSpPr/>
            <p:nvPr/>
          </p:nvSpPr>
          <p:spPr>
            <a:xfrm>
              <a:off x="5051406" y="54249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19"/>
            <p:cNvSpPr/>
            <p:nvPr/>
          </p:nvSpPr>
          <p:spPr>
            <a:xfrm>
              <a:off x="4713480" y="56976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0"/>
            <p:cNvSpPr/>
            <p:nvPr/>
          </p:nvSpPr>
          <p:spPr>
            <a:xfrm>
              <a:off x="4858421" y="54108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1"/>
            <p:cNvSpPr/>
            <p:nvPr/>
          </p:nvSpPr>
          <p:spPr>
            <a:xfrm>
              <a:off x="4474863" y="54350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2"/>
            <p:cNvSpPr/>
            <p:nvPr/>
          </p:nvSpPr>
          <p:spPr>
            <a:xfrm>
              <a:off x="4846535" y="54235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3"/>
            <p:cNvSpPr/>
            <p:nvPr/>
          </p:nvSpPr>
          <p:spPr>
            <a:xfrm>
              <a:off x="4472408" y="54055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4"/>
            <p:cNvSpPr/>
            <p:nvPr/>
          </p:nvSpPr>
          <p:spPr>
            <a:xfrm>
              <a:off x="4584461" y="54096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5"/>
            <p:cNvSpPr/>
            <p:nvPr/>
          </p:nvSpPr>
          <p:spPr>
            <a:xfrm>
              <a:off x="4712204" y="53863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6"/>
            <p:cNvSpPr/>
            <p:nvPr/>
          </p:nvSpPr>
          <p:spPr>
            <a:xfrm>
              <a:off x="5007742" y="60144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7"/>
            <p:cNvSpPr/>
            <p:nvPr/>
          </p:nvSpPr>
          <p:spPr>
            <a:xfrm>
              <a:off x="5146260" y="56984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8"/>
            <p:cNvSpPr/>
            <p:nvPr/>
          </p:nvSpPr>
          <p:spPr>
            <a:xfrm>
              <a:off x="4518140" y="57435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29"/>
            <p:cNvSpPr/>
            <p:nvPr/>
          </p:nvSpPr>
          <p:spPr>
            <a:xfrm>
              <a:off x="4955558" y="56934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0"/>
            <p:cNvSpPr/>
            <p:nvPr/>
          </p:nvSpPr>
          <p:spPr>
            <a:xfrm>
              <a:off x="4970924" y="54479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1"/>
            <p:cNvSpPr/>
            <p:nvPr/>
          </p:nvSpPr>
          <p:spPr>
            <a:xfrm>
              <a:off x="5071033" y="60467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2"/>
            <p:cNvSpPr/>
            <p:nvPr/>
          </p:nvSpPr>
          <p:spPr>
            <a:xfrm>
              <a:off x="4664410" y="60320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3"/>
            <p:cNvSpPr/>
            <p:nvPr/>
          </p:nvSpPr>
          <p:spPr>
            <a:xfrm>
              <a:off x="4924116" y="53985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4"/>
            <p:cNvSpPr/>
            <p:nvPr/>
          </p:nvSpPr>
          <p:spPr>
            <a:xfrm>
              <a:off x="5063200" y="54049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5"/>
            <p:cNvSpPr/>
            <p:nvPr/>
          </p:nvSpPr>
          <p:spPr>
            <a:xfrm>
              <a:off x="4517372" y="57469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6"/>
            <p:cNvSpPr/>
            <p:nvPr/>
          </p:nvSpPr>
          <p:spPr>
            <a:xfrm>
              <a:off x="4977440" y="60349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7"/>
            <p:cNvSpPr/>
            <p:nvPr/>
          </p:nvSpPr>
          <p:spPr>
            <a:xfrm>
              <a:off x="4693733" y="54533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8"/>
            <p:cNvSpPr/>
            <p:nvPr/>
          </p:nvSpPr>
          <p:spPr>
            <a:xfrm>
              <a:off x="5103239" y="56780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39"/>
            <p:cNvSpPr/>
            <p:nvPr/>
          </p:nvSpPr>
          <p:spPr>
            <a:xfrm>
              <a:off x="4642096" y="55961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0"/>
            <p:cNvSpPr/>
            <p:nvPr/>
          </p:nvSpPr>
          <p:spPr>
            <a:xfrm>
              <a:off x="4767803" y="53953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1"/>
            <p:cNvSpPr/>
            <p:nvPr/>
          </p:nvSpPr>
          <p:spPr>
            <a:xfrm>
              <a:off x="5059424" y="54062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2"/>
            <p:cNvSpPr/>
            <p:nvPr/>
          </p:nvSpPr>
          <p:spPr>
            <a:xfrm>
              <a:off x="4720220" y="53896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3"/>
            <p:cNvSpPr/>
            <p:nvPr/>
          </p:nvSpPr>
          <p:spPr>
            <a:xfrm>
              <a:off x="5086588" y="54879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4"/>
            <p:cNvSpPr/>
            <p:nvPr/>
          </p:nvSpPr>
          <p:spPr>
            <a:xfrm>
              <a:off x="5099384" y="54057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5"/>
            <p:cNvSpPr/>
            <p:nvPr/>
          </p:nvSpPr>
          <p:spPr>
            <a:xfrm>
              <a:off x="5006926" y="54904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6"/>
            <p:cNvSpPr/>
            <p:nvPr/>
          </p:nvSpPr>
          <p:spPr>
            <a:xfrm>
              <a:off x="5027808" y="54978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7"/>
            <p:cNvSpPr/>
            <p:nvPr/>
          </p:nvSpPr>
          <p:spPr>
            <a:xfrm>
              <a:off x="4666450" y="54890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8"/>
            <p:cNvSpPr/>
            <p:nvPr/>
          </p:nvSpPr>
          <p:spPr>
            <a:xfrm>
              <a:off x="4733788" y="54897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49"/>
            <p:cNvSpPr/>
            <p:nvPr/>
          </p:nvSpPr>
          <p:spPr>
            <a:xfrm>
              <a:off x="4606930" y="54321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0"/>
            <p:cNvSpPr/>
            <p:nvPr/>
          </p:nvSpPr>
          <p:spPr>
            <a:xfrm>
              <a:off x="4783473" y="54866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1"/>
            <p:cNvSpPr/>
            <p:nvPr/>
          </p:nvSpPr>
          <p:spPr>
            <a:xfrm>
              <a:off x="4752562" y="57257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2"/>
            <p:cNvSpPr/>
            <p:nvPr/>
          </p:nvSpPr>
          <p:spPr>
            <a:xfrm>
              <a:off x="4613401" y="54047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3"/>
            <p:cNvSpPr/>
            <p:nvPr/>
          </p:nvSpPr>
          <p:spPr>
            <a:xfrm>
              <a:off x="4772352" y="58934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4"/>
            <p:cNvSpPr/>
            <p:nvPr/>
          </p:nvSpPr>
          <p:spPr>
            <a:xfrm>
              <a:off x="4482458" y="54610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5"/>
            <p:cNvSpPr/>
            <p:nvPr/>
          </p:nvSpPr>
          <p:spPr>
            <a:xfrm>
              <a:off x="4656534" y="57775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6"/>
            <p:cNvSpPr/>
            <p:nvPr/>
          </p:nvSpPr>
          <p:spPr>
            <a:xfrm>
              <a:off x="4501133" y="55387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7"/>
            <p:cNvSpPr/>
            <p:nvPr/>
          </p:nvSpPr>
          <p:spPr>
            <a:xfrm>
              <a:off x="5072865" y="58291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8"/>
            <p:cNvSpPr/>
            <p:nvPr/>
          </p:nvSpPr>
          <p:spPr>
            <a:xfrm>
              <a:off x="4719322" y="57287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59"/>
            <p:cNvSpPr/>
            <p:nvPr/>
          </p:nvSpPr>
          <p:spPr>
            <a:xfrm>
              <a:off x="4479966" y="59881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0"/>
            <p:cNvSpPr/>
            <p:nvPr/>
          </p:nvSpPr>
          <p:spPr>
            <a:xfrm>
              <a:off x="4786391" y="53972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1"/>
            <p:cNvSpPr/>
            <p:nvPr/>
          </p:nvSpPr>
          <p:spPr>
            <a:xfrm>
              <a:off x="4830473" y="53974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2"/>
            <p:cNvSpPr/>
            <p:nvPr/>
          </p:nvSpPr>
          <p:spPr>
            <a:xfrm>
              <a:off x="4535344" y="58617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3"/>
            <p:cNvSpPr/>
            <p:nvPr/>
          </p:nvSpPr>
          <p:spPr>
            <a:xfrm>
              <a:off x="4748879" y="57666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4"/>
            <p:cNvSpPr/>
            <p:nvPr/>
          </p:nvSpPr>
          <p:spPr>
            <a:xfrm>
              <a:off x="5128182" y="55961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5"/>
            <p:cNvSpPr/>
            <p:nvPr/>
          </p:nvSpPr>
          <p:spPr>
            <a:xfrm>
              <a:off x="4926318" y="57012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4325757" y="5274385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7192078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7192078" y="289839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7192078" y="255894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7192078" y="221949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7192078" y="188004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7192078" y="154059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7192078" y="272866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7192078" y="238921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7192078" y="204977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7192078" y="171032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7716465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8590444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94644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g780"/>
            <p:cNvSpPr/>
            <p:nvPr/>
          </p:nvSpPr>
          <p:spPr>
            <a:xfrm>
              <a:off x="7941860" y="27436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1"/>
            <p:cNvSpPr/>
            <p:nvPr/>
          </p:nvSpPr>
          <p:spPr>
            <a:xfrm>
              <a:off x="7426579" y="24003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2"/>
            <p:cNvSpPr/>
            <p:nvPr/>
          </p:nvSpPr>
          <p:spPr>
            <a:xfrm>
              <a:off x="7555299" y="23505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3"/>
            <p:cNvSpPr/>
            <p:nvPr/>
          </p:nvSpPr>
          <p:spPr>
            <a:xfrm>
              <a:off x="7975057" y="23570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4"/>
            <p:cNvSpPr/>
            <p:nvPr/>
          </p:nvSpPr>
          <p:spPr>
            <a:xfrm>
              <a:off x="7434592" y="23476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5"/>
            <p:cNvSpPr/>
            <p:nvPr/>
          </p:nvSpPr>
          <p:spPr>
            <a:xfrm>
              <a:off x="7749809" y="19280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6"/>
            <p:cNvSpPr/>
            <p:nvPr/>
          </p:nvSpPr>
          <p:spPr>
            <a:xfrm>
              <a:off x="7513618" y="23824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7"/>
            <p:cNvSpPr/>
            <p:nvPr/>
          </p:nvSpPr>
          <p:spPr>
            <a:xfrm>
              <a:off x="7606434" y="23979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8"/>
            <p:cNvSpPr/>
            <p:nvPr/>
          </p:nvSpPr>
          <p:spPr>
            <a:xfrm>
              <a:off x="7400584" y="23462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89"/>
            <p:cNvSpPr/>
            <p:nvPr/>
          </p:nvSpPr>
          <p:spPr>
            <a:xfrm>
              <a:off x="7354733" y="23453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0"/>
            <p:cNvSpPr/>
            <p:nvPr/>
          </p:nvSpPr>
          <p:spPr>
            <a:xfrm>
              <a:off x="7738816" y="23844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1"/>
            <p:cNvSpPr/>
            <p:nvPr/>
          </p:nvSpPr>
          <p:spPr>
            <a:xfrm>
              <a:off x="8032744" y="25110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2"/>
            <p:cNvSpPr/>
            <p:nvPr/>
          </p:nvSpPr>
          <p:spPr>
            <a:xfrm>
              <a:off x="7957525" y="23916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3"/>
            <p:cNvSpPr/>
            <p:nvPr/>
          </p:nvSpPr>
          <p:spPr>
            <a:xfrm>
              <a:off x="7797289" y="24008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4"/>
            <p:cNvSpPr/>
            <p:nvPr/>
          </p:nvSpPr>
          <p:spPr>
            <a:xfrm>
              <a:off x="7469501" y="23827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5"/>
            <p:cNvSpPr/>
            <p:nvPr/>
          </p:nvSpPr>
          <p:spPr>
            <a:xfrm>
              <a:off x="7380162" y="23956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6"/>
            <p:cNvSpPr/>
            <p:nvPr/>
          </p:nvSpPr>
          <p:spPr>
            <a:xfrm>
              <a:off x="7371547" y="23814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7"/>
            <p:cNvSpPr/>
            <p:nvPr/>
          </p:nvSpPr>
          <p:spPr>
            <a:xfrm>
              <a:off x="7666161" y="23583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8"/>
            <p:cNvSpPr/>
            <p:nvPr/>
          </p:nvSpPr>
          <p:spPr>
            <a:xfrm>
              <a:off x="7882258" y="23893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799"/>
            <p:cNvSpPr/>
            <p:nvPr/>
          </p:nvSpPr>
          <p:spPr>
            <a:xfrm>
              <a:off x="7368058" y="25296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g800"/>
            <p:cNvSpPr/>
            <p:nvPr/>
          </p:nvSpPr>
          <p:spPr>
            <a:xfrm>
              <a:off x="7788952" y="23453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g801"/>
            <p:cNvSpPr/>
            <p:nvPr/>
          </p:nvSpPr>
          <p:spPr>
            <a:xfrm>
              <a:off x="7451106" y="23518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g802"/>
            <p:cNvSpPr/>
            <p:nvPr/>
          </p:nvSpPr>
          <p:spPr>
            <a:xfrm>
              <a:off x="7548490" y="24012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g803"/>
            <p:cNvSpPr/>
            <p:nvPr/>
          </p:nvSpPr>
          <p:spPr>
            <a:xfrm>
              <a:off x="7354784" y="23805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g804"/>
            <p:cNvSpPr/>
            <p:nvPr/>
          </p:nvSpPr>
          <p:spPr>
            <a:xfrm>
              <a:off x="7806974" y="23871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5"/>
            <p:cNvSpPr/>
            <p:nvPr/>
          </p:nvSpPr>
          <p:spPr>
            <a:xfrm>
              <a:off x="7996389" y="23842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g806"/>
            <p:cNvSpPr/>
            <p:nvPr/>
          </p:nvSpPr>
          <p:spPr>
            <a:xfrm>
              <a:off x="7927886" y="19081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7"/>
            <p:cNvSpPr/>
            <p:nvPr/>
          </p:nvSpPr>
          <p:spPr>
            <a:xfrm>
              <a:off x="7680096" y="23983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g808"/>
            <p:cNvSpPr/>
            <p:nvPr/>
          </p:nvSpPr>
          <p:spPr>
            <a:xfrm>
              <a:off x="7377872" y="25469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g809"/>
            <p:cNvSpPr/>
            <p:nvPr/>
          </p:nvSpPr>
          <p:spPr>
            <a:xfrm>
              <a:off x="7642996" y="23807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g810"/>
            <p:cNvSpPr/>
            <p:nvPr/>
          </p:nvSpPr>
          <p:spPr>
            <a:xfrm>
              <a:off x="7987421" y="19078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g811"/>
            <p:cNvSpPr/>
            <p:nvPr/>
          </p:nvSpPr>
          <p:spPr>
            <a:xfrm>
              <a:off x="7885852" y="23518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g812"/>
            <p:cNvSpPr/>
            <p:nvPr/>
          </p:nvSpPr>
          <p:spPr>
            <a:xfrm>
              <a:off x="7961631" y="23663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g813"/>
            <p:cNvSpPr/>
            <p:nvPr/>
          </p:nvSpPr>
          <p:spPr>
            <a:xfrm>
              <a:off x="7397978" y="23552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g814"/>
            <p:cNvSpPr/>
            <p:nvPr/>
          </p:nvSpPr>
          <p:spPr>
            <a:xfrm>
              <a:off x="7996429" y="23586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g815"/>
            <p:cNvSpPr/>
            <p:nvPr/>
          </p:nvSpPr>
          <p:spPr>
            <a:xfrm>
              <a:off x="7535290" y="23588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g816"/>
            <p:cNvSpPr/>
            <p:nvPr/>
          </p:nvSpPr>
          <p:spPr>
            <a:xfrm>
              <a:off x="7752345" y="23592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g817"/>
            <p:cNvSpPr/>
            <p:nvPr/>
          </p:nvSpPr>
          <p:spPr>
            <a:xfrm>
              <a:off x="7823339" y="23612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8"/>
            <p:cNvSpPr/>
            <p:nvPr/>
          </p:nvSpPr>
          <p:spPr>
            <a:xfrm>
              <a:off x="7502543" y="23521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19"/>
            <p:cNvSpPr/>
            <p:nvPr/>
          </p:nvSpPr>
          <p:spPr>
            <a:xfrm>
              <a:off x="7399347" y="24106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g820"/>
            <p:cNvSpPr/>
            <p:nvPr/>
          </p:nvSpPr>
          <p:spPr>
            <a:xfrm>
              <a:off x="7545844" y="23760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g821"/>
            <p:cNvSpPr/>
            <p:nvPr/>
          </p:nvSpPr>
          <p:spPr>
            <a:xfrm>
              <a:off x="7394840" y="23560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g822"/>
            <p:cNvSpPr/>
            <p:nvPr/>
          </p:nvSpPr>
          <p:spPr>
            <a:xfrm>
              <a:off x="7510621" y="24563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g823"/>
            <p:cNvSpPr/>
            <p:nvPr/>
          </p:nvSpPr>
          <p:spPr>
            <a:xfrm>
              <a:off x="7814331" y="22274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g824"/>
            <p:cNvSpPr/>
            <p:nvPr/>
          </p:nvSpPr>
          <p:spPr>
            <a:xfrm>
              <a:off x="7411291" y="23558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g825"/>
            <p:cNvSpPr/>
            <p:nvPr/>
          </p:nvSpPr>
          <p:spPr>
            <a:xfrm>
              <a:off x="7871393" y="23583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g826"/>
            <p:cNvSpPr/>
            <p:nvPr/>
          </p:nvSpPr>
          <p:spPr>
            <a:xfrm>
              <a:off x="7425612" y="23573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g827"/>
            <p:cNvSpPr/>
            <p:nvPr/>
          </p:nvSpPr>
          <p:spPr>
            <a:xfrm>
              <a:off x="7589073" y="23583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g828"/>
            <p:cNvSpPr/>
            <p:nvPr/>
          </p:nvSpPr>
          <p:spPr>
            <a:xfrm>
              <a:off x="7385649" y="23475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7192078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7192078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7192078" y="482372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7192078" y="448427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7192078" y="414482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7192078" y="380537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7192078" y="346593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7192078" y="465399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7192078" y="431455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7192078" y="397510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7192078" y="363565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7716465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8590444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94644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g843"/>
            <p:cNvSpPr/>
            <p:nvPr/>
          </p:nvSpPr>
          <p:spPr>
            <a:xfrm>
              <a:off x="7825586" y="42236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g844"/>
            <p:cNvSpPr/>
            <p:nvPr/>
          </p:nvSpPr>
          <p:spPr>
            <a:xfrm>
              <a:off x="7400961" y="41078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g845"/>
            <p:cNvSpPr/>
            <p:nvPr/>
          </p:nvSpPr>
          <p:spPr>
            <a:xfrm>
              <a:off x="7575015" y="43343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g846"/>
            <p:cNvSpPr/>
            <p:nvPr/>
          </p:nvSpPr>
          <p:spPr>
            <a:xfrm>
              <a:off x="7457397" y="42227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g847"/>
            <p:cNvSpPr/>
            <p:nvPr/>
          </p:nvSpPr>
          <p:spPr>
            <a:xfrm>
              <a:off x="7674195" y="43164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g848"/>
            <p:cNvSpPr/>
            <p:nvPr/>
          </p:nvSpPr>
          <p:spPr>
            <a:xfrm>
              <a:off x="7799836" y="41714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g849"/>
            <p:cNvSpPr/>
            <p:nvPr/>
          </p:nvSpPr>
          <p:spPr>
            <a:xfrm>
              <a:off x="7983063" y="41426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g850"/>
            <p:cNvSpPr/>
            <p:nvPr/>
          </p:nvSpPr>
          <p:spPr>
            <a:xfrm>
              <a:off x="7768921" y="42289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g851"/>
            <p:cNvSpPr/>
            <p:nvPr/>
          </p:nvSpPr>
          <p:spPr>
            <a:xfrm>
              <a:off x="7362375" y="42734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g852"/>
            <p:cNvSpPr/>
            <p:nvPr/>
          </p:nvSpPr>
          <p:spPr>
            <a:xfrm>
              <a:off x="7677484" y="41177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g853"/>
            <p:cNvSpPr/>
            <p:nvPr/>
          </p:nvSpPr>
          <p:spPr>
            <a:xfrm>
              <a:off x="7794921" y="40952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g854"/>
            <p:cNvSpPr/>
            <p:nvPr/>
          </p:nvSpPr>
          <p:spPr>
            <a:xfrm>
              <a:off x="7401990" y="41832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g855"/>
            <p:cNvSpPr/>
            <p:nvPr/>
          </p:nvSpPr>
          <p:spPr>
            <a:xfrm>
              <a:off x="7792579" y="40959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g856"/>
            <p:cNvSpPr/>
            <p:nvPr/>
          </p:nvSpPr>
          <p:spPr>
            <a:xfrm>
              <a:off x="7474543" y="41416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7192078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1459435" y="5059523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tx859"/>
            <p:cNvSpPr/>
            <p:nvPr/>
          </p:nvSpPr>
          <p:spPr>
            <a:xfrm>
              <a:off x="2500612" y="5103379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861" name="rc860"/>
            <p:cNvSpPr/>
            <p:nvPr/>
          </p:nvSpPr>
          <p:spPr>
            <a:xfrm>
              <a:off x="4325757" y="5059523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tx861"/>
            <p:cNvSpPr/>
            <p:nvPr/>
          </p:nvSpPr>
          <p:spPr>
            <a:xfrm>
              <a:off x="5407260" y="5102070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863" name="rc862"/>
            <p:cNvSpPr/>
            <p:nvPr/>
          </p:nvSpPr>
          <p:spPr>
            <a:xfrm>
              <a:off x="1459435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tx863"/>
            <p:cNvSpPr/>
            <p:nvPr/>
          </p:nvSpPr>
          <p:spPr>
            <a:xfrm>
              <a:off x="2531635" y="3200311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865" name="rc864"/>
            <p:cNvSpPr/>
            <p:nvPr/>
          </p:nvSpPr>
          <p:spPr>
            <a:xfrm>
              <a:off x="4325757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tx865"/>
            <p:cNvSpPr/>
            <p:nvPr/>
          </p:nvSpPr>
          <p:spPr>
            <a:xfrm>
              <a:off x="5519157" y="3200311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867" name="rc866"/>
            <p:cNvSpPr/>
            <p:nvPr/>
          </p:nvSpPr>
          <p:spPr>
            <a:xfrm>
              <a:off x="7192078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tx867"/>
            <p:cNvSpPr/>
            <p:nvPr/>
          </p:nvSpPr>
          <p:spPr>
            <a:xfrm>
              <a:off x="8289080" y="3178101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869" name="rc868"/>
            <p:cNvSpPr/>
            <p:nvPr/>
          </p:nvSpPr>
          <p:spPr>
            <a:xfrm>
              <a:off x="1459435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tx869"/>
            <p:cNvSpPr/>
            <p:nvPr/>
          </p:nvSpPr>
          <p:spPr>
            <a:xfrm>
              <a:off x="2627924" y="1274979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871" name="rc870"/>
            <p:cNvSpPr/>
            <p:nvPr/>
          </p:nvSpPr>
          <p:spPr>
            <a:xfrm>
              <a:off x="4325757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tx871"/>
            <p:cNvSpPr/>
            <p:nvPr/>
          </p:nvSpPr>
          <p:spPr>
            <a:xfrm>
              <a:off x="5422813" y="1251404"/>
              <a:ext cx="60261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Chlorophyta</a:t>
              </a:r>
            </a:p>
          </p:txBody>
        </p:sp>
        <p:sp>
          <p:nvSpPr>
            <p:cNvPr id="873" name="rc872"/>
            <p:cNvSpPr/>
            <p:nvPr/>
          </p:nvSpPr>
          <p:spPr>
            <a:xfrm>
              <a:off x="7192078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tx873"/>
            <p:cNvSpPr/>
            <p:nvPr/>
          </p:nvSpPr>
          <p:spPr>
            <a:xfrm>
              <a:off x="8388561" y="1274979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875" name="pl874"/>
            <p:cNvSpPr/>
            <p:nvPr/>
          </p:nvSpPr>
          <p:spPr>
            <a:xfrm>
              <a:off x="19838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285780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373178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tx877"/>
            <p:cNvSpPr/>
            <p:nvPr/>
          </p:nvSpPr>
          <p:spPr>
            <a:xfrm>
              <a:off x="1943468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79" name="tx878"/>
            <p:cNvSpPr/>
            <p:nvPr/>
          </p:nvSpPr>
          <p:spPr>
            <a:xfrm>
              <a:off x="2811253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80" name="tx879"/>
            <p:cNvSpPr/>
            <p:nvPr/>
          </p:nvSpPr>
          <p:spPr>
            <a:xfrm>
              <a:off x="3700703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81" name="pl880"/>
            <p:cNvSpPr/>
            <p:nvPr/>
          </p:nvSpPr>
          <p:spPr>
            <a:xfrm>
              <a:off x="485014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57241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659810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tx883"/>
            <p:cNvSpPr/>
            <p:nvPr/>
          </p:nvSpPr>
          <p:spPr>
            <a:xfrm>
              <a:off x="4809789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85" name="tx884"/>
            <p:cNvSpPr/>
            <p:nvPr/>
          </p:nvSpPr>
          <p:spPr>
            <a:xfrm>
              <a:off x="5677574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86" name="tx885"/>
            <p:cNvSpPr/>
            <p:nvPr/>
          </p:nvSpPr>
          <p:spPr>
            <a:xfrm>
              <a:off x="6567024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87" name="pl886"/>
            <p:cNvSpPr/>
            <p:nvPr/>
          </p:nvSpPr>
          <p:spPr>
            <a:xfrm>
              <a:off x="7716465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8590444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9464423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tx889"/>
            <p:cNvSpPr/>
            <p:nvPr/>
          </p:nvSpPr>
          <p:spPr>
            <a:xfrm>
              <a:off x="7676111" y="5052564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91" name="tx890"/>
            <p:cNvSpPr/>
            <p:nvPr/>
          </p:nvSpPr>
          <p:spPr>
            <a:xfrm>
              <a:off x="8543896" y="5052564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92" name="tx891"/>
            <p:cNvSpPr/>
            <p:nvPr/>
          </p:nvSpPr>
          <p:spPr>
            <a:xfrm>
              <a:off x="9433345" y="5052564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93" name="tx892"/>
            <p:cNvSpPr/>
            <p:nvPr/>
          </p:nvSpPr>
          <p:spPr>
            <a:xfrm>
              <a:off x="1210339" y="268697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894" name="tx893"/>
            <p:cNvSpPr/>
            <p:nvPr/>
          </p:nvSpPr>
          <p:spPr>
            <a:xfrm>
              <a:off x="1148183" y="234752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1148183" y="200807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1148183" y="1668630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897" name="pl896"/>
            <p:cNvSpPr/>
            <p:nvPr/>
          </p:nvSpPr>
          <p:spPr>
            <a:xfrm>
              <a:off x="1424641" y="27286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424641" y="23892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424641" y="20497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424641" y="17103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tx900"/>
            <p:cNvSpPr/>
            <p:nvPr/>
          </p:nvSpPr>
          <p:spPr>
            <a:xfrm>
              <a:off x="1210339" y="461230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902" name="tx901"/>
            <p:cNvSpPr/>
            <p:nvPr/>
          </p:nvSpPr>
          <p:spPr>
            <a:xfrm>
              <a:off x="1148183" y="427285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903" name="tx902"/>
            <p:cNvSpPr/>
            <p:nvPr/>
          </p:nvSpPr>
          <p:spPr>
            <a:xfrm>
              <a:off x="1148183" y="393341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904" name="tx903"/>
            <p:cNvSpPr/>
            <p:nvPr/>
          </p:nvSpPr>
          <p:spPr>
            <a:xfrm>
              <a:off x="1148183" y="3593963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905" name="pl904"/>
            <p:cNvSpPr/>
            <p:nvPr/>
          </p:nvSpPr>
          <p:spPr>
            <a:xfrm>
              <a:off x="1424641" y="46539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424641" y="43145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424641" y="39751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1424641" y="36356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tx908"/>
            <p:cNvSpPr/>
            <p:nvPr/>
          </p:nvSpPr>
          <p:spPr>
            <a:xfrm>
              <a:off x="1210339" y="653763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910" name="tx909"/>
            <p:cNvSpPr/>
            <p:nvPr/>
          </p:nvSpPr>
          <p:spPr>
            <a:xfrm>
              <a:off x="1148183" y="619819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911" name="tx910"/>
            <p:cNvSpPr/>
            <p:nvPr/>
          </p:nvSpPr>
          <p:spPr>
            <a:xfrm>
              <a:off x="1148183" y="5858743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912" name="tx911"/>
            <p:cNvSpPr/>
            <p:nvPr/>
          </p:nvSpPr>
          <p:spPr>
            <a:xfrm>
              <a:off x="1148183" y="551929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913" name="pl912"/>
            <p:cNvSpPr/>
            <p:nvPr/>
          </p:nvSpPr>
          <p:spPr>
            <a:xfrm>
              <a:off x="1424641" y="65793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1424641" y="62398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1424641" y="59004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1424641" y="55609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tx916"/>
            <p:cNvSpPr/>
            <p:nvPr/>
          </p:nvSpPr>
          <p:spPr>
            <a:xfrm>
              <a:off x="5370985" y="7112732"/>
              <a:ext cx="706276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 H/M/L</a:t>
              </a:r>
            </a:p>
          </p:txBody>
        </p:sp>
        <p:sp>
          <p:nvSpPr>
            <p:cNvPr id="918" name="tx917"/>
            <p:cNvSpPr/>
            <p:nvPr/>
          </p:nvSpPr>
          <p:spPr>
            <a:xfrm rot="-5400000">
              <a:off x="387910" y="4117753"/>
              <a:ext cx="1288677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 Domain Scores</a:t>
              </a:r>
            </a:p>
          </p:txBody>
        </p:sp>
        <p:sp>
          <p:nvSpPr>
            <p:cNvPr id="919" name="tx918"/>
            <p:cNvSpPr/>
            <p:nvPr/>
          </p:nvSpPr>
          <p:spPr>
            <a:xfrm>
              <a:off x="1459435" y="979814"/>
              <a:ext cx="2347696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 Domain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2025-05-09T09:21:19Z</dcterms:modified>
  <cp:category/>
</cp:coreProperties>
</file>