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4761012" y="1749568"/>
              <a:ext cx="3198977" cy="4947131"/>
            </a:xfrm>
            <a:custGeom>
              <a:avLst/>
              <a:pathLst>
                <a:path w="3198977" h="4947131">
                  <a:moveTo>
                    <a:pt x="725387" y="2473613"/>
                  </a:moveTo>
                  <a:lnTo>
                    <a:pt x="700374" y="2555160"/>
                  </a:lnTo>
                  <a:lnTo>
                    <a:pt x="675360" y="2636707"/>
                  </a:lnTo>
                  <a:lnTo>
                    <a:pt x="650347" y="2718254"/>
                  </a:lnTo>
                  <a:lnTo>
                    <a:pt x="625333" y="2799801"/>
                  </a:lnTo>
                  <a:lnTo>
                    <a:pt x="600320" y="2881349"/>
                  </a:lnTo>
                  <a:lnTo>
                    <a:pt x="575307" y="2962896"/>
                  </a:lnTo>
                  <a:lnTo>
                    <a:pt x="550293" y="3044443"/>
                  </a:lnTo>
                  <a:lnTo>
                    <a:pt x="525280" y="3125990"/>
                  </a:lnTo>
                  <a:lnTo>
                    <a:pt x="500267" y="3207537"/>
                  </a:lnTo>
                  <a:lnTo>
                    <a:pt x="475253" y="3289084"/>
                  </a:lnTo>
                  <a:lnTo>
                    <a:pt x="450240" y="3370631"/>
                  </a:lnTo>
                  <a:lnTo>
                    <a:pt x="425227" y="3452178"/>
                  </a:lnTo>
                  <a:lnTo>
                    <a:pt x="400213" y="3533725"/>
                  </a:lnTo>
                  <a:lnTo>
                    <a:pt x="375200" y="3615272"/>
                  </a:lnTo>
                  <a:lnTo>
                    <a:pt x="350187" y="3696819"/>
                  </a:lnTo>
                  <a:lnTo>
                    <a:pt x="325173" y="3778366"/>
                  </a:lnTo>
                  <a:lnTo>
                    <a:pt x="300160" y="3859913"/>
                  </a:lnTo>
                  <a:lnTo>
                    <a:pt x="275146" y="3941460"/>
                  </a:lnTo>
                  <a:lnTo>
                    <a:pt x="250133" y="4023007"/>
                  </a:lnTo>
                  <a:lnTo>
                    <a:pt x="225120" y="4104554"/>
                  </a:lnTo>
                  <a:lnTo>
                    <a:pt x="200106" y="4186101"/>
                  </a:lnTo>
                  <a:lnTo>
                    <a:pt x="175093" y="4267648"/>
                  </a:lnTo>
                  <a:lnTo>
                    <a:pt x="150080" y="4349195"/>
                  </a:lnTo>
                  <a:lnTo>
                    <a:pt x="125066" y="4430742"/>
                  </a:lnTo>
                  <a:lnTo>
                    <a:pt x="100053" y="4512289"/>
                  </a:lnTo>
                  <a:lnTo>
                    <a:pt x="75040" y="4593836"/>
                  </a:lnTo>
                  <a:lnTo>
                    <a:pt x="50026" y="4675383"/>
                  </a:lnTo>
                  <a:lnTo>
                    <a:pt x="25013" y="4756930"/>
                  </a:lnTo>
                  <a:lnTo>
                    <a:pt x="0" y="4838477"/>
                  </a:lnTo>
                  <a:lnTo>
                    <a:pt x="80932" y="4861802"/>
                  </a:lnTo>
                  <a:lnTo>
                    <a:pt x="162612" y="4882358"/>
                  </a:lnTo>
                  <a:lnTo>
                    <a:pt x="244944" y="4900121"/>
                  </a:lnTo>
                  <a:lnTo>
                    <a:pt x="327833" y="4915071"/>
                  </a:lnTo>
                  <a:lnTo>
                    <a:pt x="411183" y="4927191"/>
                  </a:lnTo>
                  <a:lnTo>
                    <a:pt x="494897" y="4936466"/>
                  </a:lnTo>
                  <a:lnTo>
                    <a:pt x="578879" y="4942885"/>
                  </a:lnTo>
                  <a:lnTo>
                    <a:pt x="663030" y="4946441"/>
                  </a:lnTo>
                  <a:lnTo>
                    <a:pt x="747254" y="4947131"/>
                  </a:lnTo>
                  <a:lnTo>
                    <a:pt x="831453" y="4944952"/>
                  </a:lnTo>
                  <a:lnTo>
                    <a:pt x="915528" y="4939909"/>
                  </a:lnTo>
                  <a:lnTo>
                    <a:pt x="999383" y="4932006"/>
                  </a:lnTo>
                  <a:lnTo>
                    <a:pt x="1082920" y="4921252"/>
                  </a:lnTo>
                  <a:lnTo>
                    <a:pt x="1166043" y="4907661"/>
                  </a:lnTo>
                  <a:lnTo>
                    <a:pt x="1248655" y="4891248"/>
                  </a:lnTo>
                  <a:lnTo>
                    <a:pt x="1330660" y="4872032"/>
                  </a:lnTo>
                  <a:lnTo>
                    <a:pt x="1411964" y="4850035"/>
                  </a:lnTo>
                  <a:lnTo>
                    <a:pt x="1492471" y="4825283"/>
                  </a:lnTo>
                  <a:lnTo>
                    <a:pt x="1572089" y="4797804"/>
                  </a:lnTo>
                  <a:lnTo>
                    <a:pt x="1650726" y="4767630"/>
                  </a:lnTo>
                  <a:lnTo>
                    <a:pt x="1728289" y="4734797"/>
                  </a:lnTo>
                  <a:lnTo>
                    <a:pt x="1804690" y="4699343"/>
                  </a:lnTo>
                  <a:lnTo>
                    <a:pt x="1879839" y="4661308"/>
                  </a:lnTo>
                  <a:lnTo>
                    <a:pt x="1953650" y="4620736"/>
                  </a:lnTo>
                  <a:lnTo>
                    <a:pt x="2026037" y="4577675"/>
                  </a:lnTo>
                  <a:lnTo>
                    <a:pt x="2096916" y="4532174"/>
                  </a:lnTo>
                  <a:lnTo>
                    <a:pt x="2166205" y="4484287"/>
                  </a:lnTo>
                  <a:lnTo>
                    <a:pt x="2233823" y="4434069"/>
                  </a:lnTo>
                  <a:lnTo>
                    <a:pt x="2299693" y="4381578"/>
                  </a:lnTo>
                  <a:lnTo>
                    <a:pt x="2363737" y="4326874"/>
                  </a:lnTo>
                  <a:lnTo>
                    <a:pt x="2425881" y="4270022"/>
                  </a:lnTo>
                  <a:lnTo>
                    <a:pt x="2486055" y="4211087"/>
                  </a:lnTo>
                  <a:lnTo>
                    <a:pt x="2544186" y="4150138"/>
                  </a:lnTo>
                  <a:lnTo>
                    <a:pt x="2600209" y="4087245"/>
                  </a:lnTo>
                  <a:lnTo>
                    <a:pt x="2654059" y="4022481"/>
                  </a:lnTo>
                  <a:lnTo>
                    <a:pt x="2705672" y="3955921"/>
                  </a:lnTo>
                  <a:lnTo>
                    <a:pt x="2754989" y="3887643"/>
                  </a:lnTo>
                  <a:lnTo>
                    <a:pt x="2801953" y="3817725"/>
                  </a:lnTo>
                  <a:lnTo>
                    <a:pt x="2846510" y="3746249"/>
                  </a:lnTo>
                  <a:lnTo>
                    <a:pt x="2888607" y="3673298"/>
                  </a:lnTo>
                  <a:lnTo>
                    <a:pt x="2928197" y="3598955"/>
                  </a:lnTo>
                  <a:lnTo>
                    <a:pt x="2965232" y="3523308"/>
                  </a:lnTo>
                  <a:lnTo>
                    <a:pt x="2999671" y="3446444"/>
                  </a:lnTo>
                  <a:lnTo>
                    <a:pt x="3031472" y="3368452"/>
                  </a:lnTo>
                  <a:lnTo>
                    <a:pt x="3060600" y="3289422"/>
                  </a:lnTo>
                  <a:lnTo>
                    <a:pt x="3087021" y="3209447"/>
                  </a:lnTo>
                  <a:lnTo>
                    <a:pt x="3110703" y="3128618"/>
                  </a:lnTo>
                  <a:lnTo>
                    <a:pt x="3131620" y="3047030"/>
                  </a:lnTo>
                  <a:lnTo>
                    <a:pt x="3149747" y="2964777"/>
                  </a:lnTo>
                  <a:lnTo>
                    <a:pt x="3165064" y="2881955"/>
                  </a:lnTo>
                  <a:lnTo>
                    <a:pt x="3177551" y="2798659"/>
                  </a:lnTo>
                  <a:lnTo>
                    <a:pt x="3187196" y="2714987"/>
                  </a:lnTo>
                  <a:lnTo>
                    <a:pt x="3193987" y="2631034"/>
                  </a:lnTo>
                  <a:lnTo>
                    <a:pt x="3197915" y="2546900"/>
                  </a:lnTo>
                  <a:lnTo>
                    <a:pt x="3198977" y="2462680"/>
                  </a:lnTo>
                  <a:lnTo>
                    <a:pt x="3197170" y="2378472"/>
                  </a:lnTo>
                  <a:lnTo>
                    <a:pt x="3192498" y="2294376"/>
                  </a:lnTo>
                  <a:lnTo>
                    <a:pt x="3184966" y="2210486"/>
                  </a:lnTo>
                  <a:lnTo>
                    <a:pt x="3174582" y="2126902"/>
                  </a:lnTo>
                  <a:lnTo>
                    <a:pt x="3161359" y="2043720"/>
                  </a:lnTo>
                  <a:lnTo>
                    <a:pt x="3145311" y="1961037"/>
                  </a:lnTo>
                  <a:lnTo>
                    <a:pt x="3126457" y="1878947"/>
                  </a:lnTo>
                  <a:lnTo>
                    <a:pt x="3104820" y="1797548"/>
                  </a:lnTo>
                  <a:lnTo>
                    <a:pt x="3080424" y="1716931"/>
                  </a:lnTo>
                  <a:lnTo>
                    <a:pt x="3053297" y="1637193"/>
                  </a:lnTo>
                  <a:lnTo>
                    <a:pt x="3023472" y="1558424"/>
                  </a:lnTo>
                  <a:lnTo>
                    <a:pt x="2990982" y="1480716"/>
                  </a:lnTo>
                  <a:lnTo>
                    <a:pt x="2955865" y="1404159"/>
                  </a:lnTo>
                  <a:lnTo>
                    <a:pt x="2918162" y="1328842"/>
                  </a:lnTo>
                  <a:lnTo>
                    <a:pt x="2877917" y="1254853"/>
                  </a:lnTo>
                  <a:lnTo>
                    <a:pt x="2835177" y="1182276"/>
                  </a:lnTo>
                  <a:lnTo>
                    <a:pt x="2789990" y="1111197"/>
                  </a:lnTo>
                  <a:lnTo>
                    <a:pt x="2742410" y="1041697"/>
                  </a:lnTo>
                  <a:lnTo>
                    <a:pt x="2692491" y="973857"/>
                  </a:lnTo>
                  <a:lnTo>
                    <a:pt x="2640291" y="907757"/>
                  </a:lnTo>
                  <a:lnTo>
                    <a:pt x="2585871" y="843471"/>
                  </a:lnTo>
                  <a:lnTo>
                    <a:pt x="2529294" y="781076"/>
                  </a:lnTo>
                  <a:lnTo>
                    <a:pt x="2470626" y="720643"/>
                  </a:lnTo>
                  <a:lnTo>
                    <a:pt x="2409934" y="662242"/>
                  </a:lnTo>
                  <a:lnTo>
                    <a:pt x="2347290" y="605942"/>
                  </a:lnTo>
                  <a:lnTo>
                    <a:pt x="2282764" y="551807"/>
                  </a:lnTo>
                  <a:lnTo>
                    <a:pt x="2216433" y="499900"/>
                  </a:lnTo>
                  <a:lnTo>
                    <a:pt x="2148374" y="450281"/>
                  </a:lnTo>
                  <a:lnTo>
                    <a:pt x="2078664" y="403008"/>
                  </a:lnTo>
                  <a:lnTo>
                    <a:pt x="2007386" y="358136"/>
                  </a:lnTo>
                  <a:lnTo>
                    <a:pt x="1934621" y="315717"/>
                  </a:lnTo>
                  <a:lnTo>
                    <a:pt x="1860455" y="275799"/>
                  </a:lnTo>
                  <a:lnTo>
                    <a:pt x="1784972" y="238430"/>
                  </a:lnTo>
                  <a:lnTo>
                    <a:pt x="1708261" y="203652"/>
                  </a:lnTo>
                  <a:lnTo>
                    <a:pt x="1630410" y="171506"/>
                  </a:lnTo>
                  <a:lnTo>
                    <a:pt x="1551510" y="142029"/>
                  </a:lnTo>
                  <a:lnTo>
                    <a:pt x="1471652" y="115255"/>
                  </a:lnTo>
                  <a:lnTo>
                    <a:pt x="1390929" y="91215"/>
                  </a:lnTo>
                  <a:lnTo>
                    <a:pt x="1309434" y="69938"/>
                  </a:lnTo>
                  <a:lnTo>
                    <a:pt x="1227262" y="51448"/>
                  </a:lnTo>
                  <a:lnTo>
                    <a:pt x="1144508" y="35765"/>
                  </a:lnTo>
                  <a:lnTo>
                    <a:pt x="1061269" y="22910"/>
                  </a:lnTo>
                  <a:lnTo>
                    <a:pt x="977640" y="12895"/>
                  </a:lnTo>
                  <a:lnTo>
                    <a:pt x="893718" y="5734"/>
                  </a:lnTo>
                  <a:lnTo>
                    <a:pt x="809601" y="1433"/>
                  </a:lnTo>
                  <a:lnTo>
                    <a:pt x="725387" y="0"/>
                  </a:lnTo>
                  <a:lnTo>
                    <a:pt x="725387" y="85297"/>
                  </a:lnTo>
                  <a:lnTo>
                    <a:pt x="725387" y="170594"/>
                  </a:lnTo>
                  <a:lnTo>
                    <a:pt x="725387" y="255891"/>
                  </a:lnTo>
                  <a:lnTo>
                    <a:pt x="725387" y="341188"/>
                  </a:lnTo>
                  <a:lnTo>
                    <a:pt x="725387" y="426485"/>
                  </a:lnTo>
                  <a:lnTo>
                    <a:pt x="725387" y="511782"/>
                  </a:lnTo>
                  <a:lnTo>
                    <a:pt x="725387" y="597079"/>
                  </a:lnTo>
                  <a:lnTo>
                    <a:pt x="725387" y="682376"/>
                  </a:lnTo>
                  <a:lnTo>
                    <a:pt x="725387" y="767673"/>
                  </a:lnTo>
                  <a:lnTo>
                    <a:pt x="725387" y="852970"/>
                  </a:lnTo>
                  <a:lnTo>
                    <a:pt x="725387" y="938267"/>
                  </a:lnTo>
                  <a:lnTo>
                    <a:pt x="725387" y="1023564"/>
                  </a:lnTo>
                  <a:lnTo>
                    <a:pt x="725387" y="1108861"/>
                  </a:lnTo>
                  <a:lnTo>
                    <a:pt x="725387" y="1194158"/>
                  </a:lnTo>
                  <a:lnTo>
                    <a:pt x="725387" y="1279455"/>
                  </a:lnTo>
                  <a:lnTo>
                    <a:pt x="725387" y="1364752"/>
                  </a:lnTo>
                  <a:lnTo>
                    <a:pt x="725387" y="1450049"/>
                  </a:lnTo>
                  <a:lnTo>
                    <a:pt x="725387" y="1535346"/>
                  </a:lnTo>
                  <a:lnTo>
                    <a:pt x="725387" y="1620643"/>
                  </a:lnTo>
                  <a:lnTo>
                    <a:pt x="725387" y="1705940"/>
                  </a:lnTo>
                  <a:lnTo>
                    <a:pt x="725387" y="1791237"/>
                  </a:lnTo>
                  <a:lnTo>
                    <a:pt x="725387" y="1876534"/>
                  </a:lnTo>
                  <a:lnTo>
                    <a:pt x="725387" y="1961831"/>
                  </a:lnTo>
                  <a:lnTo>
                    <a:pt x="725387" y="2047128"/>
                  </a:lnTo>
                  <a:lnTo>
                    <a:pt x="725387" y="2132425"/>
                  </a:lnTo>
                  <a:lnTo>
                    <a:pt x="725387" y="2217722"/>
                  </a:lnTo>
                  <a:lnTo>
                    <a:pt x="725387" y="2303019"/>
                  </a:lnTo>
                  <a:lnTo>
                    <a:pt x="725387" y="2388316"/>
                  </a:lnTo>
                  <a:close/>
                </a:path>
              </a:pathLst>
            </a:custGeom>
            <a:solidFill>
              <a:srgbClr val="67851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40124" y="4223182"/>
              <a:ext cx="2446275" cy="2364863"/>
            </a:xfrm>
            <a:custGeom>
              <a:avLst/>
              <a:pathLst>
                <a:path w="2446275" h="2364863">
                  <a:moveTo>
                    <a:pt x="2446275" y="0"/>
                  </a:moveTo>
                  <a:lnTo>
                    <a:pt x="2361920" y="12646"/>
                  </a:lnTo>
                  <a:lnTo>
                    <a:pt x="2277566" y="25292"/>
                  </a:lnTo>
                  <a:lnTo>
                    <a:pt x="2193212" y="37939"/>
                  </a:lnTo>
                  <a:lnTo>
                    <a:pt x="2108857" y="50585"/>
                  </a:lnTo>
                  <a:lnTo>
                    <a:pt x="2024503" y="63232"/>
                  </a:lnTo>
                  <a:lnTo>
                    <a:pt x="1940149" y="75878"/>
                  </a:lnTo>
                  <a:lnTo>
                    <a:pt x="1855795" y="88525"/>
                  </a:lnTo>
                  <a:lnTo>
                    <a:pt x="1771440" y="101171"/>
                  </a:lnTo>
                  <a:lnTo>
                    <a:pt x="1687086" y="113818"/>
                  </a:lnTo>
                  <a:lnTo>
                    <a:pt x="1602732" y="126464"/>
                  </a:lnTo>
                  <a:lnTo>
                    <a:pt x="1518377" y="139110"/>
                  </a:lnTo>
                  <a:lnTo>
                    <a:pt x="1434023" y="151757"/>
                  </a:lnTo>
                  <a:lnTo>
                    <a:pt x="1349669" y="164403"/>
                  </a:lnTo>
                  <a:lnTo>
                    <a:pt x="1265314" y="177050"/>
                  </a:lnTo>
                  <a:lnTo>
                    <a:pt x="1180960" y="189696"/>
                  </a:lnTo>
                  <a:lnTo>
                    <a:pt x="1096606" y="202343"/>
                  </a:lnTo>
                  <a:lnTo>
                    <a:pt x="1012251" y="214989"/>
                  </a:lnTo>
                  <a:lnTo>
                    <a:pt x="927897" y="227636"/>
                  </a:lnTo>
                  <a:lnTo>
                    <a:pt x="843543" y="240282"/>
                  </a:lnTo>
                  <a:lnTo>
                    <a:pt x="759188" y="252928"/>
                  </a:lnTo>
                  <a:lnTo>
                    <a:pt x="674834" y="265575"/>
                  </a:lnTo>
                  <a:lnTo>
                    <a:pt x="590480" y="278221"/>
                  </a:lnTo>
                  <a:lnTo>
                    <a:pt x="506125" y="290868"/>
                  </a:lnTo>
                  <a:lnTo>
                    <a:pt x="421771" y="303514"/>
                  </a:lnTo>
                  <a:lnTo>
                    <a:pt x="337417" y="316161"/>
                  </a:lnTo>
                  <a:lnTo>
                    <a:pt x="253062" y="328807"/>
                  </a:lnTo>
                  <a:lnTo>
                    <a:pt x="168708" y="341454"/>
                  </a:lnTo>
                  <a:lnTo>
                    <a:pt x="84354" y="354100"/>
                  </a:lnTo>
                  <a:lnTo>
                    <a:pt x="0" y="366747"/>
                  </a:lnTo>
                  <a:lnTo>
                    <a:pt x="13912" y="449866"/>
                  </a:lnTo>
                  <a:lnTo>
                    <a:pt x="30649" y="532463"/>
                  </a:lnTo>
                  <a:lnTo>
                    <a:pt x="50189" y="614442"/>
                  </a:lnTo>
                  <a:lnTo>
                    <a:pt x="72511" y="695708"/>
                  </a:lnTo>
                  <a:lnTo>
                    <a:pt x="97588" y="776166"/>
                  </a:lnTo>
                  <a:lnTo>
                    <a:pt x="125391" y="855723"/>
                  </a:lnTo>
                  <a:lnTo>
                    <a:pt x="155888" y="934287"/>
                  </a:lnTo>
                  <a:lnTo>
                    <a:pt x="189044" y="1011767"/>
                  </a:lnTo>
                  <a:lnTo>
                    <a:pt x="224819" y="1088072"/>
                  </a:lnTo>
                  <a:lnTo>
                    <a:pt x="263174" y="1163114"/>
                  </a:lnTo>
                  <a:lnTo>
                    <a:pt x="304062" y="1236806"/>
                  </a:lnTo>
                  <a:lnTo>
                    <a:pt x="347437" y="1309063"/>
                  </a:lnTo>
                  <a:lnTo>
                    <a:pt x="393248" y="1379800"/>
                  </a:lnTo>
                  <a:lnTo>
                    <a:pt x="441443" y="1448935"/>
                  </a:lnTo>
                  <a:lnTo>
                    <a:pt x="491964" y="1516389"/>
                  </a:lnTo>
                  <a:lnTo>
                    <a:pt x="544754" y="1582082"/>
                  </a:lnTo>
                  <a:lnTo>
                    <a:pt x="599751" y="1645939"/>
                  </a:lnTo>
                  <a:lnTo>
                    <a:pt x="656892" y="1707885"/>
                  </a:lnTo>
                  <a:lnTo>
                    <a:pt x="716109" y="1767849"/>
                  </a:lnTo>
                  <a:lnTo>
                    <a:pt x="777335" y="1825761"/>
                  </a:lnTo>
                  <a:lnTo>
                    <a:pt x="840498" y="1881554"/>
                  </a:lnTo>
                  <a:lnTo>
                    <a:pt x="905525" y="1935162"/>
                  </a:lnTo>
                  <a:lnTo>
                    <a:pt x="972340" y="1986525"/>
                  </a:lnTo>
                  <a:lnTo>
                    <a:pt x="1040866" y="2035581"/>
                  </a:lnTo>
                  <a:lnTo>
                    <a:pt x="1111024" y="2082275"/>
                  </a:lnTo>
                  <a:lnTo>
                    <a:pt x="1182732" y="2126552"/>
                  </a:lnTo>
                  <a:lnTo>
                    <a:pt x="1255906" y="2168360"/>
                  </a:lnTo>
                  <a:lnTo>
                    <a:pt x="1330462" y="2207651"/>
                  </a:lnTo>
                  <a:lnTo>
                    <a:pt x="1406313" y="2244380"/>
                  </a:lnTo>
                  <a:lnTo>
                    <a:pt x="1483371" y="2278504"/>
                  </a:lnTo>
                  <a:lnTo>
                    <a:pt x="1561547" y="2309983"/>
                  </a:lnTo>
                  <a:lnTo>
                    <a:pt x="1640749" y="2338780"/>
                  </a:lnTo>
                  <a:lnTo>
                    <a:pt x="1720887" y="2364863"/>
                  </a:lnTo>
                  <a:lnTo>
                    <a:pt x="1745901" y="2283316"/>
                  </a:lnTo>
                  <a:lnTo>
                    <a:pt x="1770914" y="2201769"/>
                  </a:lnTo>
                  <a:lnTo>
                    <a:pt x="1795927" y="2120222"/>
                  </a:lnTo>
                  <a:lnTo>
                    <a:pt x="1820941" y="2038675"/>
                  </a:lnTo>
                  <a:lnTo>
                    <a:pt x="1845954" y="1957128"/>
                  </a:lnTo>
                  <a:lnTo>
                    <a:pt x="1870967" y="1875581"/>
                  </a:lnTo>
                  <a:lnTo>
                    <a:pt x="1895981" y="1794034"/>
                  </a:lnTo>
                  <a:lnTo>
                    <a:pt x="1920994" y="1712487"/>
                  </a:lnTo>
                  <a:lnTo>
                    <a:pt x="1946008" y="1630940"/>
                  </a:lnTo>
                  <a:lnTo>
                    <a:pt x="1971021" y="1549393"/>
                  </a:lnTo>
                  <a:lnTo>
                    <a:pt x="1996034" y="1467846"/>
                  </a:lnTo>
                  <a:lnTo>
                    <a:pt x="2021048" y="1386299"/>
                  </a:lnTo>
                  <a:lnTo>
                    <a:pt x="2046061" y="1304752"/>
                  </a:lnTo>
                  <a:lnTo>
                    <a:pt x="2071074" y="1223205"/>
                  </a:lnTo>
                  <a:lnTo>
                    <a:pt x="2096088" y="1141658"/>
                  </a:lnTo>
                  <a:lnTo>
                    <a:pt x="2121101" y="1060111"/>
                  </a:lnTo>
                  <a:lnTo>
                    <a:pt x="2146114" y="978564"/>
                  </a:lnTo>
                  <a:lnTo>
                    <a:pt x="2171128" y="897017"/>
                  </a:lnTo>
                  <a:lnTo>
                    <a:pt x="2196141" y="815470"/>
                  </a:lnTo>
                  <a:lnTo>
                    <a:pt x="2221155" y="733923"/>
                  </a:lnTo>
                  <a:lnTo>
                    <a:pt x="2246168" y="652376"/>
                  </a:lnTo>
                  <a:lnTo>
                    <a:pt x="2271181" y="570829"/>
                  </a:lnTo>
                  <a:lnTo>
                    <a:pt x="2296195" y="489282"/>
                  </a:lnTo>
                  <a:lnTo>
                    <a:pt x="2321208" y="407735"/>
                  </a:lnTo>
                  <a:lnTo>
                    <a:pt x="2346221" y="326188"/>
                  </a:lnTo>
                  <a:lnTo>
                    <a:pt x="2371235" y="244641"/>
                  </a:lnTo>
                  <a:lnTo>
                    <a:pt x="2396248" y="163094"/>
                  </a:lnTo>
                  <a:lnTo>
                    <a:pt x="2421261" y="81547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013124" y="4223182"/>
              <a:ext cx="2473275" cy="366747"/>
            </a:xfrm>
            <a:custGeom>
              <a:avLst/>
              <a:pathLst>
                <a:path w="2473275" h="366747">
                  <a:moveTo>
                    <a:pt x="2473275" y="0"/>
                  </a:moveTo>
                  <a:lnTo>
                    <a:pt x="2387990" y="1410"/>
                  </a:lnTo>
                  <a:lnTo>
                    <a:pt x="2302705" y="2820"/>
                  </a:lnTo>
                  <a:lnTo>
                    <a:pt x="2217419" y="4230"/>
                  </a:lnTo>
                  <a:lnTo>
                    <a:pt x="2132134" y="5641"/>
                  </a:lnTo>
                  <a:lnTo>
                    <a:pt x="2046848" y="7051"/>
                  </a:lnTo>
                  <a:lnTo>
                    <a:pt x="1961563" y="8461"/>
                  </a:lnTo>
                  <a:lnTo>
                    <a:pt x="1876278" y="9872"/>
                  </a:lnTo>
                  <a:lnTo>
                    <a:pt x="1790992" y="11282"/>
                  </a:lnTo>
                  <a:lnTo>
                    <a:pt x="1705707" y="12692"/>
                  </a:lnTo>
                  <a:lnTo>
                    <a:pt x="1620422" y="14102"/>
                  </a:lnTo>
                  <a:lnTo>
                    <a:pt x="1535136" y="15513"/>
                  </a:lnTo>
                  <a:lnTo>
                    <a:pt x="1449851" y="16923"/>
                  </a:lnTo>
                  <a:lnTo>
                    <a:pt x="1364565" y="18333"/>
                  </a:lnTo>
                  <a:lnTo>
                    <a:pt x="1279280" y="19744"/>
                  </a:lnTo>
                  <a:lnTo>
                    <a:pt x="1193995" y="21154"/>
                  </a:lnTo>
                  <a:lnTo>
                    <a:pt x="1108709" y="22564"/>
                  </a:lnTo>
                  <a:lnTo>
                    <a:pt x="1023424" y="23975"/>
                  </a:lnTo>
                  <a:lnTo>
                    <a:pt x="938139" y="25385"/>
                  </a:lnTo>
                  <a:lnTo>
                    <a:pt x="852853" y="26795"/>
                  </a:lnTo>
                  <a:lnTo>
                    <a:pt x="767568" y="28205"/>
                  </a:lnTo>
                  <a:lnTo>
                    <a:pt x="682282" y="29616"/>
                  </a:lnTo>
                  <a:lnTo>
                    <a:pt x="596997" y="31026"/>
                  </a:lnTo>
                  <a:lnTo>
                    <a:pt x="511712" y="32436"/>
                  </a:lnTo>
                  <a:lnTo>
                    <a:pt x="426426" y="33847"/>
                  </a:lnTo>
                  <a:lnTo>
                    <a:pt x="341141" y="35257"/>
                  </a:lnTo>
                  <a:lnTo>
                    <a:pt x="255856" y="36667"/>
                  </a:lnTo>
                  <a:lnTo>
                    <a:pt x="170570" y="38078"/>
                  </a:lnTo>
                  <a:lnTo>
                    <a:pt x="85285" y="39488"/>
                  </a:lnTo>
                  <a:lnTo>
                    <a:pt x="0" y="40898"/>
                  </a:lnTo>
                  <a:lnTo>
                    <a:pt x="4206" y="149876"/>
                  </a:lnTo>
                  <a:lnTo>
                    <a:pt x="13212" y="258563"/>
                  </a:lnTo>
                  <a:lnTo>
                    <a:pt x="27000" y="366747"/>
                  </a:lnTo>
                  <a:lnTo>
                    <a:pt x="111354" y="354100"/>
                  </a:lnTo>
                  <a:lnTo>
                    <a:pt x="195709" y="341454"/>
                  </a:lnTo>
                  <a:lnTo>
                    <a:pt x="280063" y="328807"/>
                  </a:lnTo>
                  <a:lnTo>
                    <a:pt x="364417" y="316161"/>
                  </a:lnTo>
                  <a:lnTo>
                    <a:pt x="448772" y="303514"/>
                  </a:lnTo>
                  <a:lnTo>
                    <a:pt x="533126" y="290868"/>
                  </a:lnTo>
                  <a:lnTo>
                    <a:pt x="617480" y="278221"/>
                  </a:lnTo>
                  <a:lnTo>
                    <a:pt x="701835" y="265575"/>
                  </a:lnTo>
                  <a:lnTo>
                    <a:pt x="786189" y="252928"/>
                  </a:lnTo>
                  <a:lnTo>
                    <a:pt x="870543" y="240282"/>
                  </a:lnTo>
                  <a:lnTo>
                    <a:pt x="954898" y="227636"/>
                  </a:lnTo>
                  <a:lnTo>
                    <a:pt x="1039252" y="214989"/>
                  </a:lnTo>
                  <a:lnTo>
                    <a:pt x="1123606" y="202343"/>
                  </a:lnTo>
                  <a:lnTo>
                    <a:pt x="1207961" y="189696"/>
                  </a:lnTo>
                  <a:lnTo>
                    <a:pt x="1292315" y="177050"/>
                  </a:lnTo>
                  <a:lnTo>
                    <a:pt x="1376669" y="164403"/>
                  </a:lnTo>
                  <a:lnTo>
                    <a:pt x="1461023" y="151757"/>
                  </a:lnTo>
                  <a:lnTo>
                    <a:pt x="1545378" y="139110"/>
                  </a:lnTo>
                  <a:lnTo>
                    <a:pt x="1629732" y="126464"/>
                  </a:lnTo>
                  <a:lnTo>
                    <a:pt x="1714086" y="113818"/>
                  </a:lnTo>
                  <a:lnTo>
                    <a:pt x="1798441" y="101171"/>
                  </a:lnTo>
                  <a:lnTo>
                    <a:pt x="1882795" y="88525"/>
                  </a:lnTo>
                  <a:lnTo>
                    <a:pt x="1967149" y="75878"/>
                  </a:lnTo>
                  <a:lnTo>
                    <a:pt x="2051504" y="63232"/>
                  </a:lnTo>
                  <a:lnTo>
                    <a:pt x="2135858" y="50585"/>
                  </a:lnTo>
                  <a:lnTo>
                    <a:pt x="2220212" y="37939"/>
                  </a:lnTo>
                  <a:lnTo>
                    <a:pt x="2304567" y="25292"/>
                  </a:lnTo>
                  <a:lnTo>
                    <a:pt x="2388921" y="12646"/>
                  </a:lnTo>
                  <a:close/>
                </a:path>
              </a:pathLst>
            </a:custGeom>
            <a:solidFill>
              <a:srgbClr val="68111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3124" y="4100531"/>
              <a:ext cx="2473275" cy="163549"/>
            </a:xfrm>
            <a:custGeom>
              <a:avLst/>
              <a:pathLst>
                <a:path w="2473275" h="163549">
                  <a:moveTo>
                    <a:pt x="2473275" y="122651"/>
                  </a:moveTo>
                  <a:lnTo>
                    <a:pt x="2388083" y="118421"/>
                  </a:lnTo>
                  <a:lnTo>
                    <a:pt x="2302891" y="114192"/>
                  </a:lnTo>
                  <a:lnTo>
                    <a:pt x="2217699" y="109963"/>
                  </a:lnTo>
                  <a:lnTo>
                    <a:pt x="2132507" y="105733"/>
                  </a:lnTo>
                  <a:lnTo>
                    <a:pt x="2047315" y="101504"/>
                  </a:lnTo>
                  <a:lnTo>
                    <a:pt x="1962123" y="97274"/>
                  </a:lnTo>
                  <a:lnTo>
                    <a:pt x="1876931" y="93045"/>
                  </a:lnTo>
                  <a:lnTo>
                    <a:pt x="1791738" y="88816"/>
                  </a:lnTo>
                  <a:lnTo>
                    <a:pt x="1706546" y="84586"/>
                  </a:lnTo>
                  <a:lnTo>
                    <a:pt x="1621354" y="80357"/>
                  </a:lnTo>
                  <a:lnTo>
                    <a:pt x="1536162" y="76128"/>
                  </a:lnTo>
                  <a:lnTo>
                    <a:pt x="1450970" y="71898"/>
                  </a:lnTo>
                  <a:lnTo>
                    <a:pt x="1365778" y="67669"/>
                  </a:lnTo>
                  <a:lnTo>
                    <a:pt x="1280586" y="63440"/>
                  </a:lnTo>
                  <a:lnTo>
                    <a:pt x="1195394" y="59210"/>
                  </a:lnTo>
                  <a:lnTo>
                    <a:pt x="1110201" y="54981"/>
                  </a:lnTo>
                  <a:lnTo>
                    <a:pt x="1025009" y="50752"/>
                  </a:lnTo>
                  <a:lnTo>
                    <a:pt x="939817" y="46522"/>
                  </a:lnTo>
                  <a:lnTo>
                    <a:pt x="854625" y="42293"/>
                  </a:lnTo>
                  <a:lnTo>
                    <a:pt x="769433" y="38064"/>
                  </a:lnTo>
                  <a:lnTo>
                    <a:pt x="684241" y="33834"/>
                  </a:lnTo>
                  <a:lnTo>
                    <a:pt x="599049" y="29605"/>
                  </a:lnTo>
                  <a:lnTo>
                    <a:pt x="513857" y="25376"/>
                  </a:lnTo>
                  <a:lnTo>
                    <a:pt x="428665" y="21146"/>
                  </a:lnTo>
                  <a:lnTo>
                    <a:pt x="343472" y="16917"/>
                  </a:lnTo>
                  <a:lnTo>
                    <a:pt x="258280" y="12688"/>
                  </a:lnTo>
                  <a:lnTo>
                    <a:pt x="173088" y="8458"/>
                  </a:lnTo>
                  <a:lnTo>
                    <a:pt x="87896" y="4229"/>
                  </a:lnTo>
                  <a:lnTo>
                    <a:pt x="2704" y="0"/>
                  </a:lnTo>
                  <a:lnTo>
                    <a:pt x="0" y="163549"/>
                  </a:lnTo>
                  <a:lnTo>
                    <a:pt x="85285" y="162139"/>
                  </a:lnTo>
                  <a:lnTo>
                    <a:pt x="170570" y="160729"/>
                  </a:lnTo>
                  <a:lnTo>
                    <a:pt x="255856" y="159318"/>
                  </a:lnTo>
                  <a:lnTo>
                    <a:pt x="341141" y="157908"/>
                  </a:lnTo>
                  <a:lnTo>
                    <a:pt x="426426" y="156498"/>
                  </a:lnTo>
                  <a:lnTo>
                    <a:pt x="511712" y="155087"/>
                  </a:lnTo>
                  <a:lnTo>
                    <a:pt x="596997" y="153677"/>
                  </a:lnTo>
                  <a:lnTo>
                    <a:pt x="682282" y="152267"/>
                  </a:lnTo>
                  <a:lnTo>
                    <a:pt x="767568" y="150856"/>
                  </a:lnTo>
                  <a:lnTo>
                    <a:pt x="852853" y="149446"/>
                  </a:lnTo>
                  <a:lnTo>
                    <a:pt x="938139" y="148036"/>
                  </a:lnTo>
                  <a:lnTo>
                    <a:pt x="1023424" y="146626"/>
                  </a:lnTo>
                  <a:lnTo>
                    <a:pt x="1108709" y="145215"/>
                  </a:lnTo>
                  <a:lnTo>
                    <a:pt x="1193995" y="143805"/>
                  </a:lnTo>
                  <a:lnTo>
                    <a:pt x="1279280" y="142395"/>
                  </a:lnTo>
                  <a:lnTo>
                    <a:pt x="1364565" y="140984"/>
                  </a:lnTo>
                  <a:lnTo>
                    <a:pt x="1449851" y="139574"/>
                  </a:lnTo>
                  <a:lnTo>
                    <a:pt x="1535136" y="138164"/>
                  </a:lnTo>
                  <a:lnTo>
                    <a:pt x="1620422" y="136754"/>
                  </a:lnTo>
                  <a:lnTo>
                    <a:pt x="1705707" y="135343"/>
                  </a:lnTo>
                  <a:lnTo>
                    <a:pt x="1790992" y="133933"/>
                  </a:lnTo>
                  <a:lnTo>
                    <a:pt x="1876278" y="132523"/>
                  </a:lnTo>
                  <a:lnTo>
                    <a:pt x="1961563" y="131112"/>
                  </a:lnTo>
                  <a:lnTo>
                    <a:pt x="2046848" y="129702"/>
                  </a:lnTo>
                  <a:lnTo>
                    <a:pt x="2132134" y="128292"/>
                  </a:lnTo>
                  <a:lnTo>
                    <a:pt x="2217419" y="126881"/>
                  </a:lnTo>
                  <a:lnTo>
                    <a:pt x="2302705" y="125471"/>
                  </a:lnTo>
                  <a:lnTo>
                    <a:pt x="2387990" y="124061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015828" y="3593317"/>
              <a:ext cx="2470571" cy="629865"/>
            </a:xfrm>
            <a:custGeom>
              <a:avLst/>
              <a:pathLst>
                <a:path w="2470571" h="629865">
                  <a:moveTo>
                    <a:pt x="2470571" y="629865"/>
                  </a:moveTo>
                  <a:lnTo>
                    <a:pt x="2388085" y="608145"/>
                  </a:lnTo>
                  <a:lnTo>
                    <a:pt x="2305600" y="586426"/>
                  </a:lnTo>
                  <a:lnTo>
                    <a:pt x="2223115" y="564706"/>
                  </a:lnTo>
                  <a:lnTo>
                    <a:pt x="2140629" y="542987"/>
                  </a:lnTo>
                  <a:lnTo>
                    <a:pt x="2058144" y="521267"/>
                  </a:lnTo>
                  <a:lnTo>
                    <a:pt x="1975658" y="499548"/>
                  </a:lnTo>
                  <a:lnTo>
                    <a:pt x="1893173" y="477828"/>
                  </a:lnTo>
                  <a:lnTo>
                    <a:pt x="1810687" y="456109"/>
                  </a:lnTo>
                  <a:lnTo>
                    <a:pt x="1728202" y="434389"/>
                  </a:lnTo>
                  <a:lnTo>
                    <a:pt x="1645716" y="412670"/>
                  </a:lnTo>
                  <a:lnTo>
                    <a:pt x="1563231" y="390950"/>
                  </a:lnTo>
                  <a:lnTo>
                    <a:pt x="1480746" y="369231"/>
                  </a:lnTo>
                  <a:lnTo>
                    <a:pt x="1398260" y="347511"/>
                  </a:lnTo>
                  <a:lnTo>
                    <a:pt x="1315775" y="325792"/>
                  </a:lnTo>
                  <a:lnTo>
                    <a:pt x="1233289" y="304072"/>
                  </a:lnTo>
                  <a:lnTo>
                    <a:pt x="1150804" y="282353"/>
                  </a:lnTo>
                  <a:lnTo>
                    <a:pt x="1068318" y="260633"/>
                  </a:lnTo>
                  <a:lnTo>
                    <a:pt x="985833" y="238914"/>
                  </a:lnTo>
                  <a:lnTo>
                    <a:pt x="903348" y="217194"/>
                  </a:lnTo>
                  <a:lnTo>
                    <a:pt x="820862" y="195475"/>
                  </a:lnTo>
                  <a:lnTo>
                    <a:pt x="738377" y="173755"/>
                  </a:lnTo>
                  <a:lnTo>
                    <a:pt x="655891" y="152036"/>
                  </a:lnTo>
                  <a:lnTo>
                    <a:pt x="573406" y="130316"/>
                  </a:lnTo>
                  <a:lnTo>
                    <a:pt x="490920" y="108597"/>
                  </a:lnTo>
                  <a:lnTo>
                    <a:pt x="408435" y="86877"/>
                  </a:lnTo>
                  <a:lnTo>
                    <a:pt x="325949" y="65158"/>
                  </a:lnTo>
                  <a:lnTo>
                    <a:pt x="243464" y="43438"/>
                  </a:lnTo>
                  <a:lnTo>
                    <a:pt x="160979" y="21719"/>
                  </a:lnTo>
                  <a:lnTo>
                    <a:pt x="78493" y="0"/>
                  </a:lnTo>
                  <a:lnTo>
                    <a:pt x="58112" y="83232"/>
                  </a:lnTo>
                  <a:lnTo>
                    <a:pt x="40626" y="167121"/>
                  </a:lnTo>
                  <a:lnTo>
                    <a:pt x="26055" y="251565"/>
                  </a:lnTo>
                  <a:lnTo>
                    <a:pt x="14419" y="336463"/>
                  </a:lnTo>
                  <a:lnTo>
                    <a:pt x="5730" y="421714"/>
                  </a:lnTo>
                  <a:lnTo>
                    <a:pt x="0" y="507214"/>
                  </a:lnTo>
                  <a:lnTo>
                    <a:pt x="85192" y="511443"/>
                  </a:lnTo>
                  <a:lnTo>
                    <a:pt x="170384" y="515673"/>
                  </a:lnTo>
                  <a:lnTo>
                    <a:pt x="255576" y="519902"/>
                  </a:lnTo>
                  <a:lnTo>
                    <a:pt x="340768" y="524131"/>
                  </a:lnTo>
                  <a:lnTo>
                    <a:pt x="425960" y="528361"/>
                  </a:lnTo>
                  <a:lnTo>
                    <a:pt x="511152" y="532590"/>
                  </a:lnTo>
                  <a:lnTo>
                    <a:pt x="596344" y="536819"/>
                  </a:lnTo>
                  <a:lnTo>
                    <a:pt x="681536" y="541049"/>
                  </a:lnTo>
                  <a:lnTo>
                    <a:pt x="766729" y="545278"/>
                  </a:lnTo>
                  <a:lnTo>
                    <a:pt x="851921" y="549507"/>
                  </a:lnTo>
                  <a:lnTo>
                    <a:pt x="937113" y="553737"/>
                  </a:lnTo>
                  <a:lnTo>
                    <a:pt x="1022305" y="557966"/>
                  </a:lnTo>
                  <a:lnTo>
                    <a:pt x="1107497" y="562195"/>
                  </a:lnTo>
                  <a:lnTo>
                    <a:pt x="1192689" y="566425"/>
                  </a:lnTo>
                  <a:lnTo>
                    <a:pt x="1277881" y="570654"/>
                  </a:lnTo>
                  <a:lnTo>
                    <a:pt x="1363073" y="574883"/>
                  </a:lnTo>
                  <a:lnTo>
                    <a:pt x="1448265" y="579113"/>
                  </a:lnTo>
                  <a:lnTo>
                    <a:pt x="1533458" y="583342"/>
                  </a:lnTo>
                  <a:lnTo>
                    <a:pt x="1618650" y="587571"/>
                  </a:lnTo>
                  <a:lnTo>
                    <a:pt x="1703842" y="591801"/>
                  </a:lnTo>
                  <a:lnTo>
                    <a:pt x="1789034" y="596030"/>
                  </a:lnTo>
                  <a:lnTo>
                    <a:pt x="1874226" y="600259"/>
                  </a:lnTo>
                  <a:lnTo>
                    <a:pt x="1959418" y="604489"/>
                  </a:lnTo>
                  <a:lnTo>
                    <a:pt x="2044610" y="608718"/>
                  </a:lnTo>
                  <a:lnTo>
                    <a:pt x="2129802" y="612948"/>
                  </a:lnTo>
                  <a:lnTo>
                    <a:pt x="2214994" y="617177"/>
                  </a:lnTo>
                  <a:lnTo>
                    <a:pt x="2300187" y="621406"/>
                  </a:lnTo>
                  <a:lnTo>
                    <a:pt x="2385379" y="625636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94322" y="2626718"/>
              <a:ext cx="2392077" cy="1596464"/>
            </a:xfrm>
            <a:custGeom>
              <a:avLst/>
              <a:pathLst>
                <a:path w="2392077" h="1596464">
                  <a:moveTo>
                    <a:pt x="2392077" y="1596464"/>
                  </a:moveTo>
                  <a:lnTo>
                    <a:pt x="2326923" y="1541413"/>
                  </a:lnTo>
                  <a:lnTo>
                    <a:pt x="2261769" y="1486363"/>
                  </a:lnTo>
                  <a:lnTo>
                    <a:pt x="2196616" y="1431312"/>
                  </a:lnTo>
                  <a:lnTo>
                    <a:pt x="2131462" y="1376262"/>
                  </a:lnTo>
                  <a:lnTo>
                    <a:pt x="2066308" y="1321211"/>
                  </a:lnTo>
                  <a:lnTo>
                    <a:pt x="2001154" y="1266161"/>
                  </a:lnTo>
                  <a:lnTo>
                    <a:pt x="1936000" y="1211110"/>
                  </a:lnTo>
                  <a:lnTo>
                    <a:pt x="1870846" y="1156060"/>
                  </a:lnTo>
                  <a:lnTo>
                    <a:pt x="1805692" y="1101009"/>
                  </a:lnTo>
                  <a:lnTo>
                    <a:pt x="1740538" y="1045959"/>
                  </a:lnTo>
                  <a:lnTo>
                    <a:pt x="1675385" y="990908"/>
                  </a:lnTo>
                  <a:lnTo>
                    <a:pt x="1610231" y="935858"/>
                  </a:lnTo>
                  <a:lnTo>
                    <a:pt x="1545077" y="880807"/>
                  </a:lnTo>
                  <a:lnTo>
                    <a:pt x="1479923" y="825757"/>
                  </a:lnTo>
                  <a:lnTo>
                    <a:pt x="1414769" y="770706"/>
                  </a:lnTo>
                  <a:lnTo>
                    <a:pt x="1349615" y="715656"/>
                  </a:lnTo>
                  <a:lnTo>
                    <a:pt x="1284461" y="660605"/>
                  </a:lnTo>
                  <a:lnTo>
                    <a:pt x="1219308" y="605555"/>
                  </a:lnTo>
                  <a:lnTo>
                    <a:pt x="1154154" y="550504"/>
                  </a:lnTo>
                  <a:lnTo>
                    <a:pt x="1089000" y="495454"/>
                  </a:lnTo>
                  <a:lnTo>
                    <a:pt x="1023846" y="440403"/>
                  </a:lnTo>
                  <a:lnTo>
                    <a:pt x="958692" y="385353"/>
                  </a:lnTo>
                  <a:lnTo>
                    <a:pt x="893538" y="330302"/>
                  </a:lnTo>
                  <a:lnTo>
                    <a:pt x="828384" y="275252"/>
                  </a:lnTo>
                  <a:lnTo>
                    <a:pt x="763230" y="220201"/>
                  </a:lnTo>
                  <a:lnTo>
                    <a:pt x="698077" y="165151"/>
                  </a:lnTo>
                  <a:lnTo>
                    <a:pt x="632923" y="110100"/>
                  </a:lnTo>
                  <a:lnTo>
                    <a:pt x="567769" y="55050"/>
                  </a:lnTo>
                  <a:lnTo>
                    <a:pt x="502615" y="0"/>
                  </a:lnTo>
                  <a:lnTo>
                    <a:pt x="449193" y="65462"/>
                  </a:lnTo>
                  <a:lnTo>
                    <a:pt x="398038" y="132710"/>
                  </a:lnTo>
                  <a:lnTo>
                    <a:pt x="349210" y="201666"/>
                  </a:lnTo>
                  <a:lnTo>
                    <a:pt x="302766" y="272250"/>
                  </a:lnTo>
                  <a:lnTo>
                    <a:pt x="258759" y="344379"/>
                  </a:lnTo>
                  <a:lnTo>
                    <a:pt x="217241" y="417968"/>
                  </a:lnTo>
                  <a:lnTo>
                    <a:pt x="178260" y="492933"/>
                  </a:lnTo>
                  <a:lnTo>
                    <a:pt x="141863" y="569185"/>
                  </a:lnTo>
                  <a:lnTo>
                    <a:pt x="108091" y="646636"/>
                  </a:lnTo>
                  <a:lnTo>
                    <a:pt x="76984" y="725195"/>
                  </a:lnTo>
                  <a:lnTo>
                    <a:pt x="48578" y="804770"/>
                  </a:lnTo>
                  <a:lnTo>
                    <a:pt x="22907" y="885269"/>
                  </a:lnTo>
                  <a:lnTo>
                    <a:pt x="0" y="966598"/>
                  </a:lnTo>
                  <a:lnTo>
                    <a:pt x="82485" y="988318"/>
                  </a:lnTo>
                  <a:lnTo>
                    <a:pt x="164970" y="1010037"/>
                  </a:lnTo>
                  <a:lnTo>
                    <a:pt x="247456" y="1031757"/>
                  </a:lnTo>
                  <a:lnTo>
                    <a:pt x="329941" y="1053476"/>
                  </a:lnTo>
                  <a:lnTo>
                    <a:pt x="412427" y="1075196"/>
                  </a:lnTo>
                  <a:lnTo>
                    <a:pt x="494912" y="1096915"/>
                  </a:lnTo>
                  <a:lnTo>
                    <a:pt x="577398" y="1118635"/>
                  </a:lnTo>
                  <a:lnTo>
                    <a:pt x="659883" y="1140354"/>
                  </a:lnTo>
                  <a:lnTo>
                    <a:pt x="742368" y="1162074"/>
                  </a:lnTo>
                  <a:lnTo>
                    <a:pt x="824854" y="1183793"/>
                  </a:lnTo>
                  <a:lnTo>
                    <a:pt x="907339" y="1205513"/>
                  </a:lnTo>
                  <a:lnTo>
                    <a:pt x="989825" y="1227232"/>
                  </a:lnTo>
                  <a:lnTo>
                    <a:pt x="1072310" y="1248952"/>
                  </a:lnTo>
                  <a:lnTo>
                    <a:pt x="1154796" y="1270671"/>
                  </a:lnTo>
                  <a:lnTo>
                    <a:pt x="1237281" y="1292391"/>
                  </a:lnTo>
                  <a:lnTo>
                    <a:pt x="1319766" y="1314110"/>
                  </a:lnTo>
                  <a:lnTo>
                    <a:pt x="1402252" y="1335830"/>
                  </a:lnTo>
                  <a:lnTo>
                    <a:pt x="1484737" y="1357549"/>
                  </a:lnTo>
                  <a:lnTo>
                    <a:pt x="1567223" y="1379269"/>
                  </a:lnTo>
                  <a:lnTo>
                    <a:pt x="1649708" y="1400988"/>
                  </a:lnTo>
                  <a:lnTo>
                    <a:pt x="1732194" y="1422708"/>
                  </a:lnTo>
                  <a:lnTo>
                    <a:pt x="1814679" y="1444427"/>
                  </a:lnTo>
                  <a:lnTo>
                    <a:pt x="1897165" y="1466147"/>
                  </a:lnTo>
                  <a:lnTo>
                    <a:pt x="1979650" y="1487866"/>
                  </a:lnTo>
                  <a:lnTo>
                    <a:pt x="2062135" y="1509586"/>
                  </a:lnTo>
                  <a:lnTo>
                    <a:pt x="2144621" y="1531305"/>
                  </a:lnTo>
                  <a:lnTo>
                    <a:pt x="2227106" y="1553025"/>
                  </a:lnTo>
                  <a:lnTo>
                    <a:pt x="2309592" y="1574744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596937" y="1753542"/>
              <a:ext cx="1889462" cy="2469640"/>
            </a:xfrm>
            <a:custGeom>
              <a:avLst/>
              <a:pathLst>
                <a:path w="1889462" h="2469640">
                  <a:moveTo>
                    <a:pt x="1889462" y="2469640"/>
                  </a:moveTo>
                  <a:lnTo>
                    <a:pt x="1884629" y="2384480"/>
                  </a:lnTo>
                  <a:lnTo>
                    <a:pt x="1879796" y="2299320"/>
                  </a:lnTo>
                  <a:lnTo>
                    <a:pt x="1874963" y="2214160"/>
                  </a:lnTo>
                  <a:lnTo>
                    <a:pt x="1870130" y="2129000"/>
                  </a:lnTo>
                  <a:lnTo>
                    <a:pt x="1865297" y="2043840"/>
                  </a:lnTo>
                  <a:lnTo>
                    <a:pt x="1860464" y="1958680"/>
                  </a:lnTo>
                  <a:lnTo>
                    <a:pt x="1855631" y="1873520"/>
                  </a:lnTo>
                  <a:lnTo>
                    <a:pt x="1850798" y="1788360"/>
                  </a:lnTo>
                  <a:lnTo>
                    <a:pt x="1845965" y="1703200"/>
                  </a:lnTo>
                  <a:lnTo>
                    <a:pt x="1841132" y="1618040"/>
                  </a:lnTo>
                  <a:lnTo>
                    <a:pt x="1836299" y="1532880"/>
                  </a:lnTo>
                  <a:lnTo>
                    <a:pt x="1831467" y="1447720"/>
                  </a:lnTo>
                  <a:lnTo>
                    <a:pt x="1826634" y="1362560"/>
                  </a:lnTo>
                  <a:lnTo>
                    <a:pt x="1821801" y="1277400"/>
                  </a:lnTo>
                  <a:lnTo>
                    <a:pt x="1816968" y="1192240"/>
                  </a:lnTo>
                  <a:lnTo>
                    <a:pt x="1812135" y="1107080"/>
                  </a:lnTo>
                  <a:lnTo>
                    <a:pt x="1807302" y="1021920"/>
                  </a:lnTo>
                  <a:lnTo>
                    <a:pt x="1802469" y="936760"/>
                  </a:lnTo>
                  <a:lnTo>
                    <a:pt x="1797636" y="851600"/>
                  </a:lnTo>
                  <a:lnTo>
                    <a:pt x="1792803" y="766440"/>
                  </a:lnTo>
                  <a:lnTo>
                    <a:pt x="1787970" y="681280"/>
                  </a:lnTo>
                  <a:lnTo>
                    <a:pt x="1783137" y="596120"/>
                  </a:lnTo>
                  <a:lnTo>
                    <a:pt x="1778304" y="510960"/>
                  </a:lnTo>
                  <a:lnTo>
                    <a:pt x="1773471" y="425800"/>
                  </a:lnTo>
                  <a:lnTo>
                    <a:pt x="1768638" y="340640"/>
                  </a:lnTo>
                  <a:lnTo>
                    <a:pt x="1763805" y="255480"/>
                  </a:lnTo>
                  <a:lnTo>
                    <a:pt x="1758973" y="170320"/>
                  </a:lnTo>
                  <a:lnTo>
                    <a:pt x="1754140" y="85160"/>
                  </a:lnTo>
                  <a:lnTo>
                    <a:pt x="1749307" y="0"/>
                  </a:lnTo>
                  <a:lnTo>
                    <a:pt x="1665789" y="6159"/>
                  </a:lnTo>
                  <a:lnTo>
                    <a:pt x="1582528" y="15142"/>
                  </a:lnTo>
                  <a:lnTo>
                    <a:pt x="1499618" y="26939"/>
                  </a:lnTo>
                  <a:lnTo>
                    <a:pt x="1417155" y="41535"/>
                  </a:lnTo>
                  <a:lnTo>
                    <a:pt x="1335234" y="58914"/>
                  </a:lnTo>
                  <a:lnTo>
                    <a:pt x="1253948" y="79056"/>
                  </a:lnTo>
                  <a:lnTo>
                    <a:pt x="1173390" y="101939"/>
                  </a:lnTo>
                  <a:lnTo>
                    <a:pt x="1093653" y="127535"/>
                  </a:lnTo>
                  <a:lnTo>
                    <a:pt x="1014828" y="155816"/>
                  </a:lnTo>
                  <a:lnTo>
                    <a:pt x="937006" y="186748"/>
                  </a:lnTo>
                  <a:lnTo>
                    <a:pt x="860275" y="220297"/>
                  </a:lnTo>
                  <a:lnTo>
                    <a:pt x="784724" y="256425"/>
                  </a:lnTo>
                  <a:lnTo>
                    <a:pt x="710439" y="295089"/>
                  </a:lnTo>
                  <a:lnTo>
                    <a:pt x="637506" y="336245"/>
                  </a:lnTo>
                  <a:lnTo>
                    <a:pt x="566007" y="379847"/>
                  </a:lnTo>
                  <a:lnTo>
                    <a:pt x="496025" y="425844"/>
                  </a:lnTo>
                  <a:lnTo>
                    <a:pt x="427641" y="474183"/>
                  </a:lnTo>
                  <a:lnTo>
                    <a:pt x="360932" y="524810"/>
                  </a:lnTo>
                  <a:lnTo>
                    <a:pt x="295975" y="577666"/>
                  </a:lnTo>
                  <a:lnTo>
                    <a:pt x="232844" y="632690"/>
                  </a:lnTo>
                  <a:lnTo>
                    <a:pt x="171612" y="689820"/>
                  </a:lnTo>
                  <a:lnTo>
                    <a:pt x="112349" y="748989"/>
                  </a:lnTo>
                  <a:lnTo>
                    <a:pt x="55123" y="810131"/>
                  </a:lnTo>
                  <a:lnTo>
                    <a:pt x="0" y="873175"/>
                  </a:lnTo>
                  <a:lnTo>
                    <a:pt x="65153" y="928226"/>
                  </a:lnTo>
                  <a:lnTo>
                    <a:pt x="130307" y="983276"/>
                  </a:lnTo>
                  <a:lnTo>
                    <a:pt x="195461" y="1038327"/>
                  </a:lnTo>
                  <a:lnTo>
                    <a:pt x="260615" y="1093377"/>
                  </a:lnTo>
                  <a:lnTo>
                    <a:pt x="325769" y="1148428"/>
                  </a:lnTo>
                  <a:lnTo>
                    <a:pt x="390923" y="1203478"/>
                  </a:lnTo>
                  <a:lnTo>
                    <a:pt x="456077" y="1258529"/>
                  </a:lnTo>
                  <a:lnTo>
                    <a:pt x="521230" y="1313579"/>
                  </a:lnTo>
                  <a:lnTo>
                    <a:pt x="586384" y="1368630"/>
                  </a:lnTo>
                  <a:lnTo>
                    <a:pt x="651538" y="1423680"/>
                  </a:lnTo>
                  <a:lnTo>
                    <a:pt x="716692" y="1478731"/>
                  </a:lnTo>
                  <a:lnTo>
                    <a:pt x="781846" y="1533781"/>
                  </a:lnTo>
                  <a:lnTo>
                    <a:pt x="847000" y="1588832"/>
                  </a:lnTo>
                  <a:lnTo>
                    <a:pt x="912154" y="1643882"/>
                  </a:lnTo>
                  <a:lnTo>
                    <a:pt x="977308" y="1698933"/>
                  </a:lnTo>
                  <a:lnTo>
                    <a:pt x="1042461" y="1753983"/>
                  </a:lnTo>
                  <a:lnTo>
                    <a:pt x="1107615" y="1809034"/>
                  </a:lnTo>
                  <a:lnTo>
                    <a:pt x="1172769" y="1864084"/>
                  </a:lnTo>
                  <a:lnTo>
                    <a:pt x="1237923" y="1919135"/>
                  </a:lnTo>
                  <a:lnTo>
                    <a:pt x="1303077" y="1974185"/>
                  </a:lnTo>
                  <a:lnTo>
                    <a:pt x="1368231" y="2029236"/>
                  </a:lnTo>
                  <a:lnTo>
                    <a:pt x="1433385" y="2084286"/>
                  </a:lnTo>
                  <a:lnTo>
                    <a:pt x="1498538" y="2139337"/>
                  </a:lnTo>
                  <a:lnTo>
                    <a:pt x="1563692" y="2194387"/>
                  </a:lnTo>
                  <a:lnTo>
                    <a:pt x="1628846" y="2249438"/>
                  </a:lnTo>
                  <a:lnTo>
                    <a:pt x="1694000" y="2304488"/>
                  </a:lnTo>
                  <a:lnTo>
                    <a:pt x="1759154" y="2359539"/>
                  </a:lnTo>
                  <a:lnTo>
                    <a:pt x="1824308" y="2414589"/>
                  </a:lnTo>
                  <a:close/>
                </a:path>
              </a:pathLst>
            </a:custGeom>
            <a:solidFill>
              <a:srgbClr val="52560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5346244" y="1749568"/>
              <a:ext cx="140155" cy="2473613"/>
            </a:xfrm>
            <a:custGeom>
              <a:avLst/>
              <a:pathLst>
                <a:path w="140155" h="2473613">
                  <a:moveTo>
                    <a:pt x="140155" y="2473613"/>
                  </a:moveTo>
                  <a:lnTo>
                    <a:pt x="140155" y="2388316"/>
                  </a:lnTo>
                  <a:lnTo>
                    <a:pt x="140155" y="2303019"/>
                  </a:lnTo>
                  <a:lnTo>
                    <a:pt x="140155" y="2217722"/>
                  </a:lnTo>
                  <a:lnTo>
                    <a:pt x="140155" y="2132425"/>
                  </a:lnTo>
                  <a:lnTo>
                    <a:pt x="140155" y="2047128"/>
                  </a:lnTo>
                  <a:lnTo>
                    <a:pt x="140155" y="1961831"/>
                  </a:lnTo>
                  <a:lnTo>
                    <a:pt x="140155" y="1876534"/>
                  </a:lnTo>
                  <a:lnTo>
                    <a:pt x="140155" y="1791237"/>
                  </a:lnTo>
                  <a:lnTo>
                    <a:pt x="140155" y="1705940"/>
                  </a:lnTo>
                  <a:lnTo>
                    <a:pt x="140155" y="1620643"/>
                  </a:lnTo>
                  <a:lnTo>
                    <a:pt x="140155" y="1535346"/>
                  </a:lnTo>
                  <a:lnTo>
                    <a:pt x="140155" y="1450049"/>
                  </a:lnTo>
                  <a:lnTo>
                    <a:pt x="140155" y="1364752"/>
                  </a:lnTo>
                  <a:lnTo>
                    <a:pt x="140155" y="1279455"/>
                  </a:lnTo>
                  <a:lnTo>
                    <a:pt x="140155" y="1194158"/>
                  </a:lnTo>
                  <a:lnTo>
                    <a:pt x="140155" y="1108861"/>
                  </a:lnTo>
                  <a:lnTo>
                    <a:pt x="140155" y="1023564"/>
                  </a:lnTo>
                  <a:lnTo>
                    <a:pt x="140155" y="938267"/>
                  </a:lnTo>
                  <a:lnTo>
                    <a:pt x="140155" y="852970"/>
                  </a:lnTo>
                  <a:lnTo>
                    <a:pt x="140155" y="767673"/>
                  </a:lnTo>
                  <a:lnTo>
                    <a:pt x="140155" y="682376"/>
                  </a:lnTo>
                  <a:lnTo>
                    <a:pt x="140155" y="597079"/>
                  </a:lnTo>
                  <a:lnTo>
                    <a:pt x="140155" y="511782"/>
                  </a:lnTo>
                  <a:lnTo>
                    <a:pt x="140155" y="426485"/>
                  </a:lnTo>
                  <a:lnTo>
                    <a:pt x="140155" y="341188"/>
                  </a:lnTo>
                  <a:lnTo>
                    <a:pt x="140155" y="255891"/>
                  </a:lnTo>
                  <a:lnTo>
                    <a:pt x="140155" y="170594"/>
                  </a:lnTo>
                  <a:lnTo>
                    <a:pt x="140155" y="85297"/>
                  </a:lnTo>
                  <a:lnTo>
                    <a:pt x="140155" y="0"/>
                  </a:lnTo>
                  <a:lnTo>
                    <a:pt x="0" y="3973"/>
                  </a:lnTo>
                  <a:lnTo>
                    <a:pt x="4832" y="89133"/>
                  </a:lnTo>
                  <a:lnTo>
                    <a:pt x="9665" y="174293"/>
                  </a:lnTo>
                  <a:lnTo>
                    <a:pt x="14498" y="259453"/>
                  </a:lnTo>
                  <a:lnTo>
                    <a:pt x="19331" y="344613"/>
                  </a:lnTo>
                  <a:lnTo>
                    <a:pt x="24164" y="429773"/>
                  </a:lnTo>
                  <a:lnTo>
                    <a:pt x="28997" y="514933"/>
                  </a:lnTo>
                  <a:lnTo>
                    <a:pt x="33830" y="600093"/>
                  </a:lnTo>
                  <a:lnTo>
                    <a:pt x="38663" y="685253"/>
                  </a:lnTo>
                  <a:lnTo>
                    <a:pt x="43496" y="770413"/>
                  </a:lnTo>
                  <a:lnTo>
                    <a:pt x="48329" y="855573"/>
                  </a:lnTo>
                  <a:lnTo>
                    <a:pt x="53162" y="940733"/>
                  </a:lnTo>
                  <a:lnTo>
                    <a:pt x="57995" y="1025893"/>
                  </a:lnTo>
                  <a:lnTo>
                    <a:pt x="62828" y="1111053"/>
                  </a:lnTo>
                  <a:lnTo>
                    <a:pt x="67661" y="1196213"/>
                  </a:lnTo>
                  <a:lnTo>
                    <a:pt x="72493" y="1281373"/>
                  </a:lnTo>
                  <a:lnTo>
                    <a:pt x="77326" y="1366533"/>
                  </a:lnTo>
                  <a:lnTo>
                    <a:pt x="82159" y="1451693"/>
                  </a:lnTo>
                  <a:lnTo>
                    <a:pt x="86992" y="1536853"/>
                  </a:lnTo>
                  <a:lnTo>
                    <a:pt x="91825" y="1622013"/>
                  </a:lnTo>
                  <a:lnTo>
                    <a:pt x="96658" y="1707173"/>
                  </a:lnTo>
                  <a:lnTo>
                    <a:pt x="101491" y="1792333"/>
                  </a:lnTo>
                  <a:lnTo>
                    <a:pt x="106324" y="1877493"/>
                  </a:lnTo>
                  <a:lnTo>
                    <a:pt x="111157" y="1962653"/>
                  </a:lnTo>
                  <a:lnTo>
                    <a:pt x="115990" y="2047813"/>
                  </a:lnTo>
                  <a:lnTo>
                    <a:pt x="120823" y="2132973"/>
                  </a:lnTo>
                  <a:lnTo>
                    <a:pt x="125656" y="2218133"/>
                  </a:lnTo>
                  <a:lnTo>
                    <a:pt x="130489" y="2303293"/>
                  </a:lnTo>
                  <a:lnTo>
                    <a:pt x="135322" y="2388453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254911" y="4339342"/>
              <a:ext cx="7996" cy="102520"/>
            </a:xfrm>
            <a:custGeom>
              <a:avLst/>
              <a:pathLst>
                <a:path w="7996" h="102520">
                  <a:moveTo>
                    <a:pt x="7996" y="1025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6358529" y="3830755"/>
              <a:ext cx="1289638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521137" y="4185837"/>
              <a:ext cx="96442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364 / 365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119110" y="5043508"/>
              <a:ext cx="1446105" cy="200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359951" y="5396155"/>
              <a:ext cx="96442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119 / 120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285768" y="4367058"/>
              <a:ext cx="1229507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Rhodophyta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538889" y="4719599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 / 14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338811" y="4263613"/>
              <a:ext cx="85548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 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525503" y="4573067"/>
              <a:ext cx="482105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 / 9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860927" y="3704331"/>
              <a:ext cx="1325738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 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162164" y="4013785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 / 22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246525" y="3146002"/>
              <a:ext cx="84352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 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306656" y="3455456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47 / 49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017782" y="2541787"/>
              <a:ext cx="1229295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Chlorophyta 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270798" y="2896974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 / 87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337883" y="2457052"/>
              <a:ext cx="952143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 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452322" y="2766506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142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394382" y="942406"/>
              <a:ext cx="263566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RAPTOR Containing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2025-05-09T09:21:30Z</dcterms:modified>
  <cp:category/>
</cp:coreProperties>
</file>