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118044" y="1922580"/>
              <a:ext cx="4765032" cy="4793268"/>
            </a:xfrm>
            <a:custGeom>
              <a:avLst/>
              <a:pathLst>
                <a:path w="4765032" h="4793268">
                  <a:moveTo>
                    <a:pt x="2368355" y="2396719"/>
                  </a:moveTo>
                  <a:lnTo>
                    <a:pt x="2286688" y="2409396"/>
                  </a:lnTo>
                  <a:lnTo>
                    <a:pt x="2205020" y="2422073"/>
                  </a:lnTo>
                  <a:lnTo>
                    <a:pt x="2123353" y="2434750"/>
                  </a:lnTo>
                  <a:lnTo>
                    <a:pt x="2041685" y="2447428"/>
                  </a:lnTo>
                  <a:lnTo>
                    <a:pt x="1960018" y="2460105"/>
                  </a:lnTo>
                  <a:lnTo>
                    <a:pt x="1878350" y="2472782"/>
                  </a:lnTo>
                  <a:lnTo>
                    <a:pt x="1796683" y="2485459"/>
                  </a:lnTo>
                  <a:lnTo>
                    <a:pt x="1715016" y="2498136"/>
                  </a:lnTo>
                  <a:lnTo>
                    <a:pt x="1633348" y="2510813"/>
                  </a:lnTo>
                  <a:lnTo>
                    <a:pt x="1551681" y="2523490"/>
                  </a:lnTo>
                  <a:lnTo>
                    <a:pt x="1470013" y="2536168"/>
                  </a:lnTo>
                  <a:lnTo>
                    <a:pt x="1388346" y="2548845"/>
                  </a:lnTo>
                  <a:lnTo>
                    <a:pt x="1306678" y="2561522"/>
                  </a:lnTo>
                  <a:lnTo>
                    <a:pt x="1225011" y="2574199"/>
                  </a:lnTo>
                  <a:lnTo>
                    <a:pt x="1143344" y="2586876"/>
                  </a:lnTo>
                  <a:lnTo>
                    <a:pt x="1061676" y="2599553"/>
                  </a:lnTo>
                  <a:lnTo>
                    <a:pt x="980009" y="2612230"/>
                  </a:lnTo>
                  <a:lnTo>
                    <a:pt x="898341" y="2624907"/>
                  </a:lnTo>
                  <a:lnTo>
                    <a:pt x="816674" y="2637585"/>
                  </a:lnTo>
                  <a:lnTo>
                    <a:pt x="735006" y="2650262"/>
                  </a:lnTo>
                  <a:lnTo>
                    <a:pt x="653339" y="2662939"/>
                  </a:lnTo>
                  <a:lnTo>
                    <a:pt x="571672" y="2675616"/>
                  </a:lnTo>
                  <a:lnTo>
                    <a:pt x="490004" y="2688293"/>
                  </a:lnTo>
                  <a:lnTo>
                    <a:pt x="408337" y="2700970"/>
                  </a:lnTo>
                  <a:lnTo>
                    <a:pt x="326669" y="2713647"/>
                  </a:lnTo>
                  <a:lnTo>
                    <a:pt x="245002" y="2726324"/>
                  </a:lnTo>
                  <a:lnTo>
                    <a:pt x="163334" y="2739002"/>
                  </a:lnTo>
                  <a:lnTo>
                    <a:pt x="81667" y="2751679"/>
                  </a:lnTo>
                  <a:lnTo>
                    <a:pt x="0" y="2764356"/>
                  </a:lnTo>
                  <a:lnTo>
                    <a:pt x="13874" y="2844694"/>
                  </a:lnTo>
                  <a:lnTo>
                    <a:pt x="30472" y="2924514"/>
                  </a:lnTo>
                  <a:lnTo>
                    <a:pt x="49775" y="3003723"/>
                  </a:lnTo>
                  <a:lnTo>
                    <a:pt x="71762" y="3082229"/>
                  </a:lnTo>
                  <a:lnTo>
                    <a:pt x="96406" y="3159943"/>
                  </a:lnTo>
                  <a:lnTo>
                    <a:pt x="123678" y="3236773"/>
                  </a:lnTo>
                  <a:lnTo>
                    <a:pt x="153548" y="3312631"/>
                  </a:lnTo>
                  <a:lnTo>
                    <a:pt x="185981" y="3387430"/>
                  </a:lnTo>
                  <a:lnTo>
                    <a:pt x="220939" y="3461082"/>
                  </a:lnTo>
                  <a:lnTo>
                    <a:pt x="258382" y="3533503"/>
                  </a:lnTo>
                  <a:lnTo>
                    <a:pt x="298266" y="3604608"/>
                  </a:lnTo>
                  <a:lnTo>
                    <a:pt x="340545" y="3674315"/>
                  </a:lnTo>
                  <a:lnTo>
                    <a:pt x="385171" y="3742545"/>
                  </a:lnTo>
                  <a:lnTo>
                    <a:pt x="432092" y="3809217"/>
                  </a:lnTo>
                  <a:lnTo>
                    <a:pt x="481253" y="3874254"/>
                  </a:lnTo>
                  <a:lnTo>
                    <a:pt x="532597" y="3937582"/>
                  </a:lnTo>
                  <a:lnTo>
                    <a:pt x="586066" y="3999127"/>
                  </a:lnTo>
                  <a:lnTo>
                    <a:pt x="641597" y="4058818"/>
                  </a:lnTo>
                  <a:lnTo>
                    <a:pt x="699126" y="4116586"/>
                  </a:lnTo>
                  <a:lnTo>
                    <a:pt x="758587" y="4172363"/>
                  </a:lnTo>
                  <a:lnTo>
                    <a:pt x="819910" y="4226086"/>
                  </a:lnTo>
                  <a:lnTo>
                    <a:pt x="883025" y="4277692"/>
                  </a:lnTo>
                  <a:lnTo>
                    <a:pt x="947859" y="4327122"/>
                  </a:lnTo>
                  <a:lnTo>
                    <a:pt x="1014336" y="4374318"/>
                  </a:lnTo>
                  <a:lnTo>
                    <a:pt x="1082380" y="4419226"/>
                  </a:lnTo>
                  <a:lnTo>
                    <a:pt x="1151912" y="4461793"/>
                  </a:lnTo>
                  <a:lnTo>
                    <a:pt x="1222852" y="4501971"/>
                  </a:lnTo>
                  <a:lnTo>
                    <a:pt x="1295117" y="4539713"/>
                  </a:lnTo>
                  <a:lnTo>
                    <a:pt x="1368624" y="4574976"/>
                  </a:lnTo>
                  <a:lnTo>
                    <a:pt x="1443287" y="4607718"/>
                  </a:lnTo>
                  <a:lnTo>
                    <a:pt x="1519021" y="4637901"/>
                  </a:lnTo>
                  <a:lnTo>
                    <a:pt x="1595738" y="4665491"/>
                  </a:lnTo>
                  <a:lnTo>
                    <a:pt x="1673349" y="4690457"/>
                  </a:lnTo>
                  <a:lnTo>
                    <a:pt x="1751764" y="4712768"/>
                  </a:lnTo>
                  <a:lnTo>
                    <a:pt x="1830892" y="4732399"/>
                  </a:lnTo>
                  <a:lnTo>
                    <a:pt x="1910643" y="4749327"/>
                  </a:lnTo>
                  <a:lnTo>
                    <a:pt x="1990923" y="4763533"/>
                  </a:lnTo>
                  <a:lnTo>
                    <a:pt x="2071640" y="4775001"/>
                  </a:lnTo>
                  <a:lnTo>
                    <a:pt x="2152700" y="4783717"/>
                  </a:lnTo>
                  <a:lnTo>
                    <a:pt x="2234009" y="4789670"/>
                  </a:lnTo>
                  <a:lnTo>
                    <a:pt x="2315474" y="4792855"/>
                  </a:lnTo>
                  <a:lnTo>
                    <a:pt x="2397000" y="4793268"/>
                  </a:lnTo>
                  <a:lnTo>
                    <a:pt x="2478494" y="4790907"/>
                  </a:lnTo>
                  <a:lnTo>
                    <a:pt x="2559859" y="4785776"/>
                  </a:lnTo>
                  <a:lnTo>
                    <a:pt x="2641003" y="4777880"/>
                  </a:lnTo>
                  <a:lnTo>
                    <a:pt x="2721832" y="4767229"/>
                  </a:lnTo>
                  <a:lnTo>
                    <a:pt x="2802251" y="4753836"/>
                  </a:lnTo>
                  <a:lnTo>
                    <a:pt x="2882169" y="4737715"/>
                  </a:lnTo>
                  <a:lnTo>
                    <a:pt x="2961492" y="4718885"/>
                  </a:lnTo>
                  <a:lnTo>
                    <a:pt x="3040128" y="4697368"/>
                  </a:lnTo>
                  <a:lnTo>
                    <a:pt x="3117988" y="4673189"/>
                  </a:lnTo>
                  <a:lnTo>
                    <a:pt x="3194980" y="4646376"/>
                  </a:lnTo>
                  <a:lnTo>
                    <a:pt x="3271015" y="4616960"/>
                  </a:lnTo>
                  <a:lnTo>
                    <a:pt x="3346006" y="4584975"/>
                  </a:lnTo>
                  <a:lnTo>
                    <a:pt x="3419866" y="4550458"/>
                  </a:lnTo>
                  <a:lnTo>
                    <a:pt x="3492509" y="4513448"/>
                  </a:lnTo>
                  <a:lnTo>
                    <a:pt x="3563851" y="4473990"/>
                  </a:lnTo>
                  <a:lnTo>
                    <a:pt x="3633810" y="4432128"/>
                  </a:lnTo>
                  <a:lnTo>
                    <a:pt x="3702305" y="4387910"/>
                  </a:lnTo>
                  <a:lnTo>
                    <a:pt x="3769256" y="4341389"/>
                  </a:lnTo>
                  <a:lnTo>
                    <a:pt x="3834586" y="4292618"/>
                  </a:lnTo>
                  <a:lnTo>
                    <a:pt x="3898220" y="4241652"/>
                  </a:lnTo>
                  <a:lnTo>
                    <a:pt x="3960083" y="4188552"/>
                  </a:lnTo>
                  <a:lnTo>
                    <a:pt x="4020105" y="4133379"/>
                  </a:lnTo>
                  <a:lnTo>
                    <a:pt x="4078215" y="4076196"/>
                  </a:lnTo>
                  <a:lnTo>
                    <a:pt x="4134347" y="4017070"/>
                  </a:lnTo>
                  <a:lnTo>
                    <a:pt x="4188436" y="3956069"/>
                  </a:lnTo>
                  <a:lnTo>
                    <a:pt x="4240418" y="3893263"/>
                  </a:lnTo>
                  <a:lnTo>
                    <a:pt x="4290234" y="3828726"/>
                  </a:lnTo>
                  <a:lnTo>
                    <a:pt x="4337827" y="3762532"/>
                  </a:lnTo>
                  <a:lnTo>
                    <a:pt x="4383141" y="3694758"/>
                  </a:lnTo>
                  <a:lnTo>
                    <a:pt x="4426123" y="3625481"/>
                  </a:lnTo>
                  <a:lnTo>
                    <a:pt x="4466724" y="3554783"/>
                  </a:lnTo>
                  <a:lnTo>
                    <a:pt x="4504897" y="3482745"/>
                  </a:lnTo>
                  <a:lnTo>
                    <a:pt x="4540598" y="3409450"/>
                  </a:lnTo>
                  <a:lnTo>
                    <a:pt x="4573786" y="3334983"/>
                  </a:lnTo>
                  <a:lnTo>
                    <a:pt x="4604421" y="3259431"/>
                  </a:lnTo>
                  <a:lnTo>
                    <a:pt x="4632470" y="3182881"/>
                  </a:lnTo>
                  <a:lnTo>
                    <a:pt x="4657898" y="3105420"/>
                  </a:lnTo>
                  <a:lnTo>
                    <a:pt x="4680677" y="3027140"/>
                  </a:lnTo>
                  <a:lnTo>
                    <a:pt x="4700781" y="2948130"/>
                  </a:lnTo>
                  <a:lnTo>
                    <a:pt x="4718186" y="2868482"/>
                  </a:lnTo>
                  <a:lnTo>
                    <a:pt x="4732872" y="2788289"/>
                  </a:lnTo>
                  <a:lnTo>
                    <a:pt x="4744821" y="2707642"/>
                  </a:lnTo>
                  <a:lnTo>
                    <a:pt x="4754021" y="2626636"/>
                  </a:lnTo>
                  <a:lnTo>
                    <a:pt x="4760461" y="2545363"/>
                  </a:lnTo>
                  <a:lnTo>
                    <a:pt x="4764132" y="2463918"/>
                  </a:lnTo>
                  <a:lnTo>
                    <a:pt x="4765032" y="2382396"/>
                  </a:lnTo>
                  <a:lnTo>
                    <a:pt x="4763158" y="2300890"/>
                  </a:lnTo>
                  <a:lnTo>
                    <a:pt x="4758513" y="2219496"/>
                  </a:lnTo>
                  <a:lnTo>
                    <a:pt x="4751103" y="2138306"/>
                  </a:lnTo>
                  <a:lnTo>
                    <a:pt x="4740935" y="2057415"/>
                  </a:lnTo>
                  <a:lnTo>
                    <a:pt x="4728023" y="1976917"/>
                  </a:lnTo>
                  <a:lnTo>
                    <a:pt x="4712379" y="1896904"/>
                  </a:lnTo>
                  <a:lnTo>
                    <a:pt x="4694024" y="1817470"/>
                  </a:lnTo>
                  <a:lnTo>
                    <a:pt x="4672977" y="1738707"/>
                  </a:lnTo>
                  <a:lnTo>
                    <a:pt x="4649264" y="1660704"/>
                  </a:lnTo>
                  <a:lnTo>
                    <a:pt x="4622912" y="1583553"/>
                  </a:lnTo>
                  <a:lnTo>
                    <a:pt x="4593951" y="1507343"/>
                  </a:lnTo>
                  <a:lnTo>
                    <a:pt x="4562414" y="1432163"/>
                  </a:lnTo>
                  <a:lnTo>
                    <a:pt x="4528339" y="1358098"/>
                  </a:lnTo>
                  <a:lnTo>
                    <a:pt x="4491765" y="1285235"/>
                  </a:lnTo>
                  <a:lnTo>
                    <a:pt x="4452733" y="1213658"/>
                  </a:lnTo>
                  <a:lnTo>
                    <a:pt x="4411290" y="1143450"/>
                  </a:lnTo>
                  <a:lnTo>
                    <a:pt x="4367483" y="1074693"/>
                  </a:lnTo>
                  <a:lnTo>
                    <a:pt x="4321362" y="1007465"/>
                  </a:lnTo>
                  <a:lnTo>
                    <a:pt x="4272982" y="941844"/>
                  </a:lnTo>
                  <a:lnTo>
                    <a:pt x="4222398" y="877907"/>
                  </a:lnTo>
                  <a:lnTo>
                    <a:pt x="4169668" y="815727"/>
                  </a:lnTo>
                  <a:lnTo>
                    <a:pt x="4114855" y="755377"/>
                  </a:lnTo>
                  <a:lnTo>
                    <a:pt x="4058020" y="696926"/>
                  </a:lnTo>
                  <a:lnTo>
                    <a:pt x="3999231" y="640442"/>
                  </a:lnTo>
                  <a:lnTo>
                    <a:pt x="3938554" y="585990"/>
                  </a:lnTo>
                  <a:lnTo>
                    <a:pt x="3876060" y="533633"/>
                  </a:lnTo>
                  <a:lnTo>
                    <a:pt x="3811822" y="483432"/>
                  </a:lnTo>
                  <a:lnTo>
                    <a:pt x="3745913" y="435445"/>
                  </a:lnTo>
                  <a:lnTo>
                    <a:pt x="3678411" y="389727"/>
                  </a:lnTo>
                  <a:lnTo>
                    <a:pt x="3609393" y="346331"/>
                  </a:lnTo>
                  <a:lnTo>
                    <a:pt x="3538938" y="305308"/>
                  </a:lnTo>
                  <a:lnTo>
                    <a:pt x="3467130" y="266705"/>
                  </a:lnTo>
                  <a:lnTo>
                    <a:pt x="3394049" y="230567"/>
                  </a:lnTo>
                  <a:lnTo>
                    <a:pt x="3319782" y="196935"/>
                  </a:lnTo>
                  <a:lnTo>
                    <a:pt x="3244415" y="165848"/>
                  </a:lnTo>
                  <a:lnTo>
                    <a:pt x="3168033" y="137343"/>
                  </a:lnTo>
                  <a:lnTo>
                    <a:pt x="3090726" y="111452"/>
                  </a:lnTo>
                  <a:lnTo>
                    <a:pt x="3012583" y="88206"/>
                  </a:lnTo>
                  <a:lnTo>
                    <a:pt x="2933695" y="67630"/>
                  </a:lnTo>
                  <a:lnTo>
                    <a:pt x="2854153" y="49750"/>
                  </a:lnTo>
                  <a:lnTo>
                    <a:pt x="2774048" y="34585"/>
                  </a:lnTo>
                  <a:lnTo>
                    <a:pt x="2693474" y="22153"/>
                  </a:lnTo>
                  <a:lnTo>
                    <a:pt x="2612524" y="12469"/>
                  </a:lnTo>
                  <a:lnTo>
                    <a:pt x="2531292" y="5544"/>
                  </a:lnTo>
                  <a:lnTo>
                    <a:pt x="2449871" y="1386"/>
                  </a:lnTo>
                  <a:lnTo>
                    <a:pt x="2368355" y="0"/>
                  </a:lnTo>
                  <a:lnTo>
                    <a:pt x="2368355" y="82645"/>
                  </a:lnTo>
                  <a:lnTo>
                    <a:pt x="2368355" y="165291"/>
                  </a:lnTo>
                  <a:lnTo>
                    <a:pt x="2368355" y="247936"/>
                  </a:lnTo>
                  <a:lnTo>
                    <a:pt x="2368355" y="330582"/>
                  </a:lnTo>
                  <a:lnTo>
                    <a:pt x="2368355" y="413227"/>
                  </a:lnTo>
                  <a:lnTo>
                    <a:pt x="2368355" y="495873"/>
                  </a:lnTo>
                  <a:lnTo>
                    <a:pt x="2368355" y="578518"/>
                  </a:lnTo>
                  <a:lnTo>
                    <a:pt x="2368355" y="661164"/>
                  </a:lnTo>
                  <a:lnTo>
                    <a:pt x="2368355" y="743809"/>
                  </a:lnTo>
                  <a:lnTo>
                    <a:pt x="2368355" y="826455"/>
                  </a:lnTo>
                  <a:lnTo>
                    <a:pt x="2368355" y="909100"/>
                  </a:lnTo>
                  <a:lnTo>
                    <a:pt x="2368355" y="991746"/>
                  </a:lnTo>
                  <a:lnTo>
                    <a:pt x="2368355" y="1074391"/>
                  </a:lnTo>
                  <a:lnTo>
                    <a:pt x="2368355" y="1157037"/>
                  </a:lnTo>
                  <a:lnTo>
                    <a:pt x="2368355" y="1239682"/>
                  </a:lnTo>
                  <a:lnTo>
                    <a:pt x="2368355" y="1322328"/>
                  </a:lnTo>
                  <a:lnTo>
                    <a:pt x="2368355" y="1404973"/>
                  </a:lnTo>
                  <a:lnTo>
                    <a:pt x="2368355" y="1487619"/>
                  </a:lnTo>
                  <a:lnTo>
                    <a:pt x="2368355" y="1570264"/>
                  </a:lnTo>
                  <a:lnTo>
                    <a:pt x="2368355" y="1652910"/>
                  </a:lnTo>
                  <a:lnTo>
                    <a:pt x="2368355" y="1735555"/>
                  </a:lnTo>
                  <a:lnTo>
                    <a:pt x="2368355" y="1818201"/>
                  </a:lnTo>
                  <a:lnTo>
                    <a:pt x="2368355" y="1900846"/>
                  </a:lnTo>
                  <a:lnTo>
                    <a:pt x="2368355" y="1983492"/>
                  </a:lnTo>
                  <a:lnTo>
                    <a:pt x="2368355" y="2066137"/>
                  </a:lnTo>
                  <a:lnTo>
                    <a:pt x="2368355" y="2148783"/>
                  </a:lnTo>
                  <a:lnTo>
                    <a:pt x="2368355" y="2231428"/>
                  </a:lnTo>
                  <a:lnTo>
                    <a:pt x="2368355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95867" y="4319300"/>
              <a:ext cx="2390532" cy="367636"/>
            </a:xfrm>
            <a:custGeom>
              <a:avLst/>
              <a:pathLst>
                <a:path w="2390532" h="367636">
                  <a:moveTo>
                    <a:pt x="2390532" y="0"/>
                  </a:moveTo>
                  <a:lnTo>
                    <a:pt x="2308100" y="5934"/>
                  </a:lnTo>
                  <a:lnTo>
                    <a:pt x="2225668" y="11868"/>
                  </a:lnTo>
                  <a:lnTo>
                    <a:pt x="2143236" y="17802"/>
                  </a:lnTo>
                  <a:lnTo>
                    <a:pt x="2060804" y="23737"/>
                  </a:lnTo>
                  <a:lnTo>
                    <a:pt x="1978372" y="29671"/>
                  </a:lnTo>
                  <a:lnTo>
                    <a:pt x="1895939" y="35605"/>
                  </a:lnTo>
                  <a:lnTo>
                    <a:pt x="1813507" y="41540"/>
                  </a:lnTo>
                  <a:lnTo>
                    <a:pt x="1731075" y="47474"/>
                  </a:lnTo>
                  <a:lnTo>
                    <a:pt x="1648643" y="53408"/>
                  </a:lnTo>
                  <a:lnTo>
                    <a:pt x="1566211" y="59343"/>
                  </a:lnTo>
                  <a:lnTo>
                    <a:pt x="1483779" y="65277"/>
                  </a:lnTo>
                  <a:lnTo>
                    <a:pt x="1401346" y="71211"/>
                  </a:lnTo>
                  <a:lnTo>
                    <a:pt x="1318914" y="77146"/>
                  </a:lnTo>
                  <a:lnTo>
                    <a:pt x="1236482" y="83080"/>
                  </a:lnTo>
                  <a:lnTo>
                    <a:pt x="1154050" y="89014"/>
                  </a:lnTo>
                  <a:lnTo>
                    <a:pt x="1071618" y="94949"/>
                  </a:lnTo>
                  <a:lnTo>
                    <a:pt x="989186" y="100883"/>
                  </a:lnTo>
                  <a:lnTo>
                    <a:pt x="906753" y="106817"/>
                  </a:lnTo>
                  <a:lnTo>
                    <a:pt x="824321" y="112752"/>
                  </a:lnTo>
                  <a:lnTo>
                    <a:pt x="741889" y="118686"/>
                  </a:lnTo>
                  <a:lnTo>
                    <a:pt x="659457" y="124620"/>
                  </a:lnTo>
                  <a:lnTo>
                    <a:pt x="577025" y="130555"/>
                  </a:lnTo>
                  <a:lnTo>
                    <a:pt x="494593" y="136489"/>
                  </a:lnTo>
                  <a:lnTo>
                    <a:pt x="412160" y="142423"/>
                  </a:lnTo>
                  <a:lnTo>
                    <a:pt x="329728" y="148358"/>
                  </a:lnTo>
                  <a:lnTo>
                    <a:pt x="247296" y="154292"/>
                  </a:lnTo>
                  <a:lnTo>
                    <a:pt x="164864" y="160226"/>
                  </a:lnTo>
                  <a:lnTo>
                    <a:pt x="82432" y="166161"/>
                  </a:lnTo>
                  <a:lnTo>
                    <a:pt x="0" y="172095"/>
                  </a:lnTo>
                  <a:lnTo>
                    <a:pt x="9080" y="270093"/>
                  </a:lnTo>
                  <a:lnTo>
                    <a:pt x="22177" y="367636"/>
                  </a:lnTo>
                  <a:lnTo>
                    <a:pt x="103844" y="354959"/>
                  </a:lnTo>
                  <a:lnTo>
                    <a:pt x="185512" y="342282"/>
                  </a:lnTo>
                  <a:lnTo>
                    <a:pt x="267179" y="329605"/>
                  </a:lnTo>
                  <a:lnTo>
                    <a:pt x="348847" y="316928"/>
                  </a:lnTo>
                  <a:lnTo>
                    <a:pt x="430514" y="304251"/>
                  </a:lnTo>
                  <a:lnTo>
                    <a:pt x="512182" y="291574"/>
                  </a:lnTo>
                  <a:lnTo>
                    <a:pt x="593849" y="278896"/>
                  </a:lnTo>
                  <a:lnTo>
                    <a:pt x="675516" y="266219"/>
                  </a:lnTo>
                  <a:lnTo>
                    <a:pt x="757184" y="253542"/>
                  </a:lnTo>
                  <a:lnTo>
                    <a:pt x="838851" y="240865"/>
                  </a:lnTo>
                  <a:lnTo>
                    <a:pt x="920519" y="228188"/>
                  </a:lnTo>
                  <a:lnTo>
                    <a:pt x="1002186" y="215511"/>
                  </a:lnTo>
                  <a:lnTo>
                    <a:pt x="1083854" y="202834"/>
                  </a:lnTo>
                  <a:lnTo>
                    <a:pt x="1165521" y="190156"/>
                  </a:lnTo>
                  <a:lnTo>
                    <a:pt x="1247188" y="177479"/>
                  </a:lnTo>
                  <a:lnTo>
                    <a:pt x="1328856" y="164802"/>
                  </a:lnTo>
                  <a:lnTo>
                    <a:pt x="1410523" y="152125"/>
                  </a:lnTo>
                  <a:lnTo>
                    <a:pt x="1492191" y="139448"/>
                  </a:lnTo>
                  <a:lnTo>
                    <a:pt x="1573858" y="126771"/>
                  </a:lnTo>
                  <a:lnTo>
                    <a:pt x="1655526" y="114094"/>
                  </a:lnTo>
                  <a:lnTo>
                    <a:pt x="1737193" y="101417"/>
                  </a:lnTo>
                  <a:lnTo>
                    <a:pt x="1818860" y="88739"/>
                  </a:lnTo>
                  <a:lnTo>
                    <a:pt x="1900528" y="76062"/>
                  </a:lnTo>
                  <a:lnTo>
                    <a:pt x="1982195" y="63385"/>
                  </a:lnTo>
                  <a:lnTo>
                    <a:pt x="2063863" y="50708"/>
                  </a:lnTo>
                  <a:lnTo>
                    <a:pt x="2145530" y="38031"/>
                  </a:lnTo>
                  <a:lnTo>
                    <a:pt x="2227198" y="25354"/>
                  </a:lnTo>
                  <a:lnTo>
                    <a:pt x="2308865" y="1267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89682" y="3339973"/>
              <a:ext cx="2396717" cy="1151423"/>
            </a:xfrm>
            <a:custGeom>
              <a:avLst/>
              <a:pathLst>
                <a:path w="2396717" h="1151423">
                  <a:moveTo>
                    <a:pt x="2396717" y="979327"/>
                  </a:moveTo>
                  <a:lnTo>
                    <a:pt x="2321285" y="945557"/>
                  </a:lnTo>
                  <a:lnTo>
                    <a:pt x="2245854" y="911787"/>
                  </a:lnTo>
                  <a:lnTo>
                    <a:pt x="2170423" y="878017"/>
                  </a:lnTo>
                  <a:lnTo>
                    <a:pt x="2094992" y="844247"/>
                  </a:lnTo>
                  <a:lnTo>
                    <a:pt x="2019560" y="810477"/>
                  </a:lnTo>
                  <a:lnTo>
                    <a:pt x="1944129" y="776707"/>
                  </a:lnTo>
                  <a:lnTo>
                    <a:pt x="1868698" y="742938"/>
                  </a:lnTo>
                  <a:lnTo>
                    <a:pt x="1793267" y="709168"/>
                  </a:lnTo>
                  <a:lnTo>
                    <a:pt x="1717835" y="675398"/>
                  </a:lnTo>
                  <a:lnTo>
                    <a:pt x="1642404" y="641628"/>
                  </a:lnTo>
                  <a:lnTo>
                    <a:pt x="1566973" y="607858"/>
                  </a:lnTo>
                  <a:lnTo>
                    <a:pt x="1491542" y="574088"/>
                  </a:lnTo>
                  <a:lnTo>
                    <a:pt x="1416110" y="540318"/>
                  </a:lnTo>
                  <a:lnTo>
                    <a:pt x="1340679" y="506548"/>
                  </a:lnTo>
                  <a:lnTo>
                    <a:pt x="1265248" y="472778"/>
                  </a:lnTo>
                  <a:lnTo>
                    <a:pt x="1189817" y="439008"/>
                  </a:lnTo>
                  <a:lnTo>
                    <a:pt x="1114385" y="405238"/>
                  </a:lnTo>
                  <a:lnTo>
                    <a:pt x="1038954" y="371469"/>
                  </a:lnTo>
                  <a:lnTo>
                    <a:pt x="963523" y="337699"/>
                  </a:lnTo>
                  <a:lnTo>
                    <a:pt x="888092" y="303929"/>
                  </a:lnTo>
                  <a:lnTo>
                    <a:pt x="812660" y="270159"/>
                  </a:lnTo>
                  <a:lnTo>
                    <a:pt x="737229" y="236389"/>
                  </a:lnTo>
                  <a:lnTo>
                    <a:pt x="661798" y="202619"/>
                  </a:lnTo>
                  <a:lnTo>
                    <a:pt x="586367" y="168849"/>
                  </a:lnTo>
                  <a:lnTo>
                    <a:pt x="510935" y="135079"/>
                  </a:lnTo>
                  <a:lnTo>
                    <a:pt x="435504" y="101309"/>
                  </a:lnTo>
                  <a:lnTo>
                    <a:pt x="360073" y="67539"/>
                  </a:lnTo>
                  <a:lnTo>
                    <a:pt x="284642" y="33769"/>
                  </a:lnTo>
                  <a:lnTo>
                    <a:pt x="209210" y="0"/>
                  </a:lnTo>
                  <a:lnTo>
                    <a:pt x="176100" y="77590"/>
                  </a:lnTo>
                  <a:lnTo>
                    <a:pt x="145741" y="156298"/>
                  </a:lnTo>
                  <a:lnTo>
                    <a:pt x="118171" y="236026"/>
                  </a:lnTo>
                  <a:lnTo>
                    <a:pt x="93424" y="316674"/>
                  </a:lnTo>
                  <a:lnTo>
                    <a:pt x="71530" y="398144"/>
                  </a:lnTo>
                  <a:lnTo>
                    <a:pt x="52517" y="480333"/>
                  </a:lnTo>
                  <a:lnTo>
                    <a:pt x="36408" y="563141"/>
                  </a:lnTo>
                  <a:lnTo>
                    <a:pt x="23224" y="646464"/>
                  </a:lnTo>
                  <a:lnTo>
                    <a:pt x="12980" y="730200"/>
                  </a:lnTo>
                  <a:lnTo>
                    <a:pt x="5689" y="814244"/>
                  </a:lnTo>
                  <a:lnTo>
                    <a:pt x="1360" y="898493"/>
                  </a:lnTo>
                  <a:lnTo>
                    <a:pt x="0" y="982842"/>
                  </a:lnTo>
                  <a:lnTo>
                    <a:pt x="1608" y="1067187"/>
                  </a:lnTo>
                  <a:lnTo>
                    <a:pt x="6184" y="1151423"/>
                  </a:lnTo>
                  <a:lnTo>
                    <a:pt x="88616" y="1145488"/>
                  </a:lnTo>
                  <a:lnTo>
                    <a:pt x="171048" y="1139554"/>
                  </a:lnTo>
                  <a:lnTo>
                    <a:pt x="253480" y="1133620"/>
                  </a:lnTo>
                  <a:lnTo>
                    <a:pt x="335912" y="1127685"/>
                  </a:lnTo>
                  <a:lnTo>
                    <a:pt x="418344" y="1121751"/>
                  </a:lnTo>
                  <a:lnTo>
                    <a:pt x="500777" y="1115817"/>
                  </a:lnTo>
                  <a:lnTo>
                    <a:pt x="583209" y="1109882"/>
                  </a:lnTo>
                  <a:lnTo>
                    <a:pt x="665641" y="1103948"/>
                  </a:lnTo>
                  <a:lnTo>
                    <a:pt x="748073" y="1098014"/>
                  </a:lnTo>
                  <a:lnTo>
                    <a:pt x="830505" y="1092079"/>
                  </a:lnTo>
                  <a:lnTo>
                    <a:pt x="912937" y="1086145"/>
                  </a:lnTo>
                  <a:lnTo>
                    <a:pt x="995370" y="1080211"/>
                  </a:lnTo>
                  <a:lnTo>
                    <a:pt x="1077802" y="1074276"/>
                  </a:lnTo>
                  <a:lnTo>
                    <a:pt x="1160234" y="1068342"/>
                  </a:lnTo>
                  <a:lnTo>
                    <a:pt x="1242666" y="1062408"/>
                  </a:lnTo>
                  <a:lnTo>
                    <a:pt x="1325098" y="1056473"/>
                  </a:lnTo>
                  <a:lnTo>
                    <a:pt x="1407530" y="1050539"/>
                  </a:lnTo>
                  <a:lnTo>
                    <a:pt x="1489963" y="1044605"/>
                  </a:lnTo>
                  <a:lnTo>
                    <a:pt x="1572395" y="1038670"/>
                  </a:lnTo>
                  <a:lnTo>
                    <a:pt x="1654827" y="1032736"/>
                  </a:lnTo>
                  <a:lnTo>
                    <a:pt x="1737259" y="1026802"/>
                  </a:lnTo>
                  <a:lnTo>
                    <a:pt x="1819691" y="1020867"/>
                  </a:lnTo>
                  <a:lnTo>
                    <a:pt x="1902123" y="1014933"/>
                  </a:lnTo>
                  <a:lnTo>
                    <a:pt x="1984556" y="1008999"/>
                  </a:lnTo>
                  <a:lnTo>
                    <a:pt x="2066988" y="1003064"/>
                  </a:lnTo>
                  <a:lnTo>
                    <a:pt x="2149420" y="997130"/>
                  </a:lnTo>
                  <a:lnTo>
                    <a:pt x="2231852" y="991196"/>
                  </a:lnTo>
                  <a:lnTo>
                    <a:pt x="2314284" y="98526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298893" y="1922580"/>
              <a:ext cx="2187506" cy="2396719"/>
            </a:xfrm>
            <a:custGeom>
              <a:avLst/>
              <a:pathLst>
                <a:path w="2187506" h="2396719">
                  <a:moveTo>
                    <a:pt x="2187506" y="2396719"/>
                  </a:moveTo>
                  <a:lnTo>
                    <a:pt x="2187506" y="2314074"/>
                  </a:lnTo>
                  <a:lnTo>
                    <a:pt x="2187506" y="2231428"/>
                  </a:lnTo>
                  <a:lnTo>
                    <a:pt x="2187506" y="2148783"/>
                  </a:lnTo>
                  <a:lnTo>
                    <a:pt x="2187506" y="2066137"/>
                  </a:lnTo>
                  <a:lnTo>
                    <a:pt x="2187506" y="1983492"/>
                  </a:lnTo>
                  <a:lnTo>
                    <a:pt x="2187506" y="1900846"/>
                  </a:lnTo>
                  <a:lnTo>
                    <a:pt x="2187506" y="1818201"/>
                  </a:lnTo>
                  <a:lnTo>
                    <a:pt x="2187506" y="1735555"/>
                  </a:lnTo>
                  <a:lnTo>
                    <a:pt x="2187506" y="1652910"/>
                  </a:lnTo>
                  <a:lnTo>
                    <a:pt x="2187506" y="1570264"/>
                  </a:lnTo>
                  <a:lnTo>
                    <a:pt x="2187506" y="1487619"/>
                  </a:lnTo>
                  <a:lnTo>
                    <a:pt x="2187506" y="1404973"/>
                  </a:lnTo>
                  <a:lnTo>
                    <a:pt x="2187506" y="1322328"/>
                  </a:lnTo>
                  <a:lnTo>
                    <a:pt x="2187506" y="1239682"/>
                  </a:lnTo>
                  <a:lnTo>
                    <a:pt x="2187506" y="1157037"/>
                  </a:lnTo>
                  <a:lnTo>
                    <a:pt x="2187506" y="1074391"/>
                  </a:lnTo>
                  <a:lnTo>
                    <a:pt x="2187506" y="991746"/>
                  </a:lnTo>
                  <a:lnTo>
                    <a:pt x="2187506" y="909100"/>
                  </a:lnTo>
                  <a:lnTo>
                    <a:pt x="2187506" y="826455"/>
                  </a:lnTo>
                  <a:lnTo>
                    <a:pt x="2187506" y="743809"/>
                  </a:lnTo>
                  <a:lnTo>
                    <a:pt x="2187506" y="661164"/>
                  </a:lnTo>
                  <a:lnTo>
                    <a:pt x="2187506" y="578518"/>
                  </a:lnTo>
                  <a:lnTo>
                    <a:pt x="2187506" y="495873"/>
                  </a:lnTo>
                  <a:lnTo>
                    <a:pt x="2187506" y="413227"/>
                  </a:lnTo>
                  <a:lnTo>
                    <a:pt x="2187506" y="330582"/>
                  </a:lnTo>
                  <a:lnTo>
                    <a:pt x="2187506" y="247936"/>
                  </a:lnTo>
                  <a:lnTo>
                    <a:pt x="2187506" y="165291"/>
                  </a:lnTo>
                  <a:lnTo>
                    <a:pt x="2187506" y="82645"/>
                  </a:lnTo>
                  <a:lnTo>
                    <a:pt x="2187506" y="0"/>
                  </a:lnTo>
                  <a:lnTo>
                    <a:pt x="2104010" y="1454"/>
                  </a:lnTo>
                  <a:lnTo>
                    <a:pt x="2020616" y="5817"/>
                  </a:lnTo>
                  <a:lnTo>
                    <a:pt x="1937425" y="13082"/>
                  </a:lnTo>
                  <a:lnTo>
                    <a:pt x="1854537" y="23241"/>
                  </a:lnTo>
                  <a:lnTo>
                    <a:pt x="1772054" y="36282"/>
                  </a:lnTo>
                  <a:lnTo>
                    <a:pt x="1690075" y="52188"/>
                  </a:lnTo>
                  <a:lnTo>
                    <a:pt x="1608700" y="70940"/>
                  </a:lnTo>
                  <a:lnTo>
                    <a:pt x="1528027" y="92516"/>
                  </a:lnTo>
                  <a:lnTo>
                    <a:pt x="1448155" y="116889"/>
                  </a:lnTo>
                  <a:lnTo>
                    <a:pt x="1369181" y="144030"/>
                  </a:lnTo>
                  <a:lnTo>
                    <a:pt x="1291200" y="173905"/>
                  </a:lnTo>
                  <a:lnTo>
                    <a:pt x="1214307" y="206480"/>
                  </a:lnTo>
                  <a:lnTo>
                    <a:pt x="1138596" y="241713"/>
                  </a:lnTo>
                  <a:lnTo>
                    <a:pt x="1064158" y="279562"/>
                  </a:lnTo>
                  <a:lnTo>
                    <a:pt x="991083" y="319981"/>
                  </a:lnTo>
                  <a:lnTo>
                    <a:pt x="919462" y="362922"/>
                  </a:lnTo>
                  <a:lnTo>
                    <a:pt x="849379" y="408332"/>
                  </a:lnTo>
                  <a:lnTo>
                    <a:pt x="780922" y="456156"/>
                  </a:lnTo>
                  <a:lnTo>
                    <a:pt x="714171" y="506335"/>
                  </a:lnTo>
                  <a:lnTo>
                    <a:pt x="649210" y="558810"/>
                  </a:lnTo>
                  <a:lnTo>
                    <a:pt x="586116" y="613515"/>
                  </a:lnTo>
                  <a:lnTo>
                    <a:pt x="524966" y="670386"/>
                  </a:lnTo>
                  <a:lnTo>
                    <a:pt x="465834" y="729352"/>
                  </a:lnTo>
                  <a:lnTo>
                    <a:pt x="408793" y="790343"/>
                  </a:lnTo>
                  <a:lnTo>
                    <a:pt x="353910" y="853283"/>
                  </a:lnTo>
                  <a:lnTo>
                    <a:pt x="301254" y="918098"/>
                  </a:lnTo>
                  <a:lnTo>
                    <a:pt x="250888" y="984707"/>
                  </a:lnTo>
                  <a:lnTo>
                    <a:pt x="202873" y="1053031"/>
                  </a:lnTo>
                  <a:lnTo>
                    <a:pt x="157267" y="1122986"/>
                  </a:lnTo>
                  <a:lnTo>
                    <a:pt x="114126" y="1194487"/>
                  </a:lnTo>
                  <a:lnTo>
                    <a:pt x="73502" y="1267448"/>
                  </a:lnTo>
                  <a:lnTo>
                    <a:pt x="35444" y="1341779"/>
                  </a:lnTo>
                  <a:lnTo>
                    <a:pt x="0" y="1417392"/>
                  </a:lnTo>
                  <a:lnTo>
                    <a:pt x="75431" y="1451162"/>
                  </a:lnTo>
                  <a:lnTo>
                    <a:pt x="150862" y="1484932"/>
                  </a:lnTo>
                  <a:lnTo>
                    <a:pt x="226293" y="1518701"/>
                  </a:lnTo>
                  <a:lnTo>
                    <a:pt x="301724" y="1552471"/>
                  </a:lnTo>
                  <a:lnTo>
                    <a:pt x="377156" y="1586241"/>
                  </a:lnTo>
                  <a:lnTo>
                    <a:pt x="452587" y="1620011"/>
                  </a:lnTo>
                  <a:lnTo>
                    <a:pt x="528018" y="1653781"/>
                  </a:lnTo>
                  <a:lnTo>
                    <a:pt x="603449" y="1687551"/>
                  </a:lnTo>
                  <a:lnTo>
                    <a:pt x="678881" y="1721321"/>
                  </a:lnTo>
                  <a:lnTo>
                    <a:pt x="754312" y="1755091"/>
                  </a:lnTo>
                  <a:lnTo>
                    <a:pt x="829743" y="1788861"/>
                  </a:lnTo>
                  <a:lnTo>
                    <a:pt x="905174" y="1822631"/>
                  </a:lnTo>
                  <a:lnTo>
                    <a:pt x="980606" y="1856401"/>
                  </a:lnTo>
                  <a:lnTo>
                    <a:pt x="1056037" y="1890170"/>
                  </a:lnTo>
                  <a:lnTo>
                    <a:pt x="1131468" y="1923940"/>
                  </a:lnTo>
                  <a:lnTo>
                    <a:pt x="1206899" y="1957710"/>
                  </a:lnTo>
                  <a:lnTo>
                    <a:pt x="1282331" y="1991480"/>
                  </a:lnTo>
                  <a:lnTo>
                    <a:pt x="1357762" y="2025250"/>
                  </a:lnTo>
                  <a:lnTo>
                    <a:pt x="1433193" y="2059020"/>
                  </a:lnTo>
                  <a:lnTo>
                    <a:pt x="1508624" y="2092790"/>
                  </a:lnTo>
                  <a:lnTo>
                    <a:pt x="1584056" y="2126560"/>
                  </a:lnTo>
                  <a:lnTo>
                    <a:pt x="1659487" y="2160330"/>
                  </a:lnTo>
                  <a:lnTo>
                    <a:pt x="1734918" y="2194100"/>
                  </a:lnTo>
                  <a:lnTo>
                    <a:pt x="1810349" y="2227870"/>
                  </a:lnTo>
                  <a:lnTo>
                    <a:pt x="1885781" y="2261639"/>
                  </a:lnTo>
                  <a:lnTo>
                    <a:pt x="1961212" y="2295409"/>
                  </a:lnTo>
                  <a:lnTo>
                    <a:pt x="2036643" y="2329179"/>
                  </a:lnTo>
                  <a:lnTo>
                    <a:pt x="2112074" y="236294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905778" y="4570292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6200875" y="487667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72.549 %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984594" y="4510962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574946" y="481734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1.307 %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863345" y="3539492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170510" y="3888962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7.843 %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548608" y="2744388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638911" y="309131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18.301 %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490500" y="1196525"/>
              <a:ext cx="717940" cy="967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RICTOR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2025-05-09T09:21:31Z</dcterms:modified>
  <cp:category/>
</cp:coreProperties>
</file>