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922580"/>
              <a:ext cx="394487" cy="2396719"/>
            </a:xfrm>
            <a:custGeom>
              <a:avLst/>
              <a:pathLst>
                <a:path w="394487" h="2396719">
                  <a:moveTo>
                    <a:pt x="0" y="2396719"/>
                  </a:moveTo>
                  <a:lnTo>
                    <a:pt x="13603" y="2315201"/>
                  </a:lnTo>
                  <a:lnTo>
                    <a:pt x="27206" y="2233682"/>
                  </a:lnTo>
                  <a:lnTo>
                    <a:pt x="40809" y="2152164"/>
                  </a:lnTo>
                  <a:lnTo>
                    <a:pt x="54412" y="2070646"/>
                  </a:lnTo>
                  <a:lnTo>
                    <a:pt x="68015" y="1989127"/>
                  </a:lnTo>
                  <a:lnTo>
                    <a:pt x="81618" y="1907609"/>
                  </a:lnTo>
                  <a:lnTo>
                    <a:pt x="95221" y="1826091"/>
                  </a:lnTo>
                  <a:lnTo>
                    <a:pt x="108824" y="1744572"/>
                  </a:lnTo>
                  <a:lnTo>
                    <a:pt x="122427" y="1663054"/>
                  </a:lnTo>
                  <a:lnTo>
                    <a:pt x="136030" y="1581536"/>
                  </a:lnTo>
                  <a:lnTo>
                    <a:pt x="149633" y="1500018"/>
                  </a:lnTo>
                  <a:lnTo>
                    <a:pt x="163236" y="1418499"/>
                  </a:lnTo>
                  <a:lnTo>
                    <a:pt x="176839" y="1336981"/>
                  </a:lnTo>
                  <a:lnTo>
                    <a:pt x="190442" y="1255463"/>
                  </a:lnTo>
                  <a:lnTo>
                    <a:pt x="204045" y="1173944"/>
                  </a:lnTo>
                  <a:lnTo>
                    <a:pt x="217648" y="1092426"/>
                  </a:lnTo>
                  <a:lnTo>
                    <a:pt x="231251" y="1010908"/>
                  </a:lnTo>
                  <a:lnTo>
                    <a:pt x="244854" y="929389"/>
                  </a:lnTo>
                  <a:lnTo>
                    <a:pt x="258457" y="847871"/>
                  </a:lnTo>
                  <a:lnTo>
                    <a:pt x="272060" y="766353"/>
                  </a:lnTo>
                  <a:lnTo>
                    <a:pt x="285663" y="684834"/>
                  </a:lnTo>
                  <a:lnTo>
                    <a:pt x="299266" y="603316"/>
                  </a:lnTo>
                  <a:lnTo>
                    <a:pt x="312869" y="521798"/>
                  </a:lnTo>
                  <a:lnTo>
                    <a:pt x="326472" y="440279"/>
                  </a:lnTo>
                  <a:lnTo>
                    <a:pt x="340075" y="358761"/>
                  </a:lnTo>
                  <a:lnTo>
                    <a:pt x="353678" y="277243"/>
                  </a:lnTo>
                  <a:lnTo>
                    <a:pt x="367281" y="195724"/>
                  </a:lnTo>
                  <a:lnTo>
                    <a:pt x="380884" y="114206"/>
                  </a:lnTo>
                  <a:lnTo>
                    <a:pt x="394487" y="32688"/>
                  </a:lnTo>
                  <a:lnTo>
                    <a:pt x="296456" y="18405"/>
                  </a:lnTo>
                  <a:lnTo>
                    <a:pt x="197919" y="8186"/>
                  </a:lnTo>
                  <a:lnTo>
                    <a:pt x="99044" y="2047"/>
                  </a:lnTo>
                  <a:lnTo>
                    <a:pt x="0" y="0"/>
                  </a:lnTo>
                  <a:lnTo>
                    <a:pt x="0" y="82645"/>
                  </a:lnTo>
                  <a:lnTo>
                    <a:pt x="0" y="165291"/>
                  </a:lnTo>
                  <a:lnTo>
                    <a:pt x="0" y="247936"/>
                  </a:lnTo>
                  <a:lnTo>
                    <a:pt x="0" y="330582"/>
                  </a:lnTo>
                  <a:lnTo>
                    <a:pt x="0" y="413227"/>
                  </a:lnTo>
                  <a:lnTo>
                    <a:pt x="0" y="495873"/>
                  </a:lnTo>
                  <a:lnTo>
                    <a:pt x="0" y="578518"/>
                  </a:lnTo>
                  <a:lnTo>
                    <a:pt x="0" y="661164"/>
                  </a:lnTo>
                  <a:lnTo>
                    <a:pt x="0" y="743809"/>
                  </a:lnTo>
                  <a:lnTo>
                    <a:pt x="0" y="826455"/>
                  </a:lnTo>
                  <a:lnTo>
                    <a:pt x="0" y="909100"/>
                  </a:lnTo>
                  <a:lnTo>
                    <a:pt x="0" y="991746"/>
                  </a:lnTo>
                  <a:lnTo>
                    <a:pt x="0" y="1074391"/>
                  </a:lnTo>
                  <a:lnTo>
                    <a:pt x="0" y="1157037"/>
                  </a:lnTo>
                  <a:lnTo>
                    <a:pt x="0" y="1239682"/>
                  </a:lnTo>
                  <a:lnTo>
                    <a:pt x="0" y="1322328"/>
                  </a:lnTo>
                  <a:lnTo>
                    <a:pt x="0" y="1404973"/>
                  </a:lnTo>
                  <a:lnTo>
                    <a:pt x="0" y="1487619"/>
                  </a:lnTo>
                  <a:lnTo>
                    <a:pt x="0" y="1570264"/>
                  </a:lnTo>
                  <a:lnTo>
                    <a:pt x="0" y="1652910"/>
                  </a:lnTo>
                  <a:lnTo>
                    <a:pt x="0" y="1735555"/>
                  </a:lnTo>
                  <a:lnTo>
                    <a:pt x="0" y="1818201"/>
                  </a:lnTo>
                  <a:lnTo>
                    <a:pt x="0" y="1900846"/>
                  </a:lnTo>
                  <a:lnTo>
                    <a:pt x="0" y="1983492"/>
                  </a:lnTo>
                  <a:lnTo>
                    <a:pt x="0" y="2066137"/>
                  </a:lnTo>
                  <a:lnTo>
                    <a:pt x="0" y="2148783"/>
                  </a:lnTo>
                  <a:lnTo>
                    <a:pt x="0" y="2231428"/>
                  </a:lnTo>
                  <a:lnTo>
                    <a:pt x="0" y="231407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955269"/>
              <a:ext cx="1574050" cy="2364031"/>
            </a:xfrm>
            <a:custGeom>
              <a:avLst/>
              <a:pathLst>
                <a:path w="1574050" h="2364031">
                  <a:moveTo>
                    <a:pt x="0" y="2364031"/>
                  </a:moveTo>
                  <a:lnTo>
                    <a:pt x="54277" y="2301707"/>
                  </a:lnTo>
                  <a:lnTo>
                    <a:pt x="108555" y="2239384"/>
                  </a:lnTo>
                  <a:lnTo>
                    <a:pt x="162832" y="2177060"/>
                  </a:lnTo>
                  <a:lnTo>
                    <a:pt x="217110" y="2114737"/>
                  </a:lnTo>
                  <a:lnTo>
                    <a:pt x="271388" y="2052413"/>
                  </a:lnTo>
                  <a:lnTo>
                    <a:pt x="325665" y="1990090"/>
                  </a:lnTo>
                  <a:lnTo>
                    <a:pt x="379943" y="1927766"/>
                  </a:lnTo>
                  <a:lnTo>
                    <a:pt x="434220" y="1865443"/>
                  </a:lnTo>
                  <a:lnTo>
                    <a:pt x="488498" y="1803119"/>
                  </a:lnTo>
                  <a:lnTo>
                    <a:pt x="542776" y="1740796"/>
                  </a:lnTo>
                  <a:lnTo>
                    <a:pt x="597053" y="1678472"/>
                  </a:lnTo>
                  <a:lnTo>
                    <a:pt x="651331" y="1616149"/>
                  </a:lnTo>
                  <a:lnTo>
                    <a:pt x="705608" y="1553825"/>
                  </a:lnTo>
                  <a:lnTo>
                    <a:pt x="759886" y="1491502"/>
                  </a:lnTo>
                  <a:lnTo>
                    <a:pt x="814164" y="1429178"/>
                  </a:lnTo>
                  <a:lnTo>
                    <a:pt x="868441" y="1366855"/>
                  </a:lnTo>
                  <a:lnTo>
                    <a:pt x="922719" y="1304531"/>
                  </a:lnTo>
                  <a:lnTo>
                    <a:pt x="976996" y="1242208"/>
                  </a:lnTo>
                  <a:lnTo>
                    <a:pt x="1031274" y="1179884"/>
                  </a:lnTo>
                  <a:lnTo>
                    <a:pt x="1085552" y="1117561"/>
                  </a:lnTo>
                  <a:lnTo>
                    <a:pt x="1139829" y="1055237"/>
                  </a:lnTo>
                  <a:lnTo>
                    <a:pt x="1194107" y="992914"/>
                  </a:lnTo>
                  <a:lnTo>
                    <a:pt x="1248384" y="930590"/>
                  </a:lnTo>
                  <a:lnTo>
                    <a:pt x="1302662" y="868266"/>
                  </a:lnTo>
                  <a:lnTo>
                    <a:pt x="1356940" y="805943"/>
                  </a:lnTo>
                  <a:lnTo>
                    <a:pt x="1411217" y="743619"/>
                  </a:lnTo>
                  <a:lnTo>
                    <a:pt x="1465495" y="681296"/>
                  </a:lnTo>
                  <a:lnTo>
                    <a:pt x="1519772" y="618972"/>
                  </a:lnTo>
                  <a:lnTo>
                    <a:pt x="1574050" y="556649"/>
                  </a:lnTo>
                  <a:lnTo>
                    <a:pt x="1510869" y="503510"/>
                  </a:lnTo>
                  <a:lnTo>
                    <a:pt x="1445895" y="452579"/>
                  </a:lnTo>
                  <a:lnTo>
                    <a:pt x="1379206" y="403915"/>
                  </a:lnTo>
                  <a:lnTo>
                    <a:pt x="1310881" y="357578"/>
                  </a:lnTo>
                  <a:lnTo>
                    <a:pt x="1241000" y="313621"/>
                  </a:lnTo>
                  <a:lnTo>
                    <a:pt x="1169647" y="272096"/>
                  </a:lnTo>
                  <a:lnTo>
                    <a:pt x="1096906" y="233054"/>
                  </a:lnTo>
                  <a:lnTo>
                    <a:pt x="1022863" y="196540"/>
                  </a:lnTo>
                  <a:lnTo>
                    <a:pt x="947607" y="162598"/>
                  </a:lnTo>
                  <a:lnTo>
                    <a:pt x="871226" y="131268"/>
                  </a:lnTo>
                  <a:lnTo>
                    <a:pt x="793812" y="102587"/>
                  </a:lnTo>
                  <a:lnTo>
                    <a:pt x="715456" y="76590"/>
                  </a:lnTo>
                  <a:lnTo>
                    <a:pt x="636251" y="53306"/>
                  </a:lnTo>
                  <a:lnTo>
                    <a:pt x="556291" y="32764"/>
                  </a:lnTo>
                  <a:lnTo>
                    <a:pt x="475671" y="14988"/>
                  </a:lnTo>
                  <a:lnTo>
                    <a:pt x="394487" y="0"/>
                  </a:lnTo>
                  <a:lnTo>
                    <a:pt x="380884" y="81518"/>
                  </a:lnTo>
                  <a:lnTo>
                    <a:pt x="367281" y="163036"/>
                  </a:lnTo>
                  <a:lnTo>
                    <a:pt x="353678" y="244554"/>
                  </a:lnTo>
                  <a:lnTo>
                    <a:pt x="340075" y="326073"/>
                  </a:lnTo>
                  <a:lnTo>
                    <a:pt x="326472" y="407591"/>
                  </a:lnTo>
                  <a:lnTo>
                    <a:pt x="312869" y="489109"/>
                  </a:lnTo>
                  <a:lnTo>
                    <a:pt x="299266" y="570628"/>
                  </a:lnTo>
                  <a:lnTo>
                    <a:pt x="285663" y="652146"/>
                  </a:lnTo>
                  <a:lnTo>
                    <a:pt x="272060" y="733664"/>
                  </a:lnTo>
                  <a:lnTo>
                    <a:pt x="258457" y="815183"/>
                  </a:lnTo>
                  <a:lnTo>
                    <a:pt x="244854" y="896701"/>
                  </a:lnTo>
                  <a:lnTo>
                    <a:pt x="231251" y="978219"/>
                  </a:lnTo>
                  <a:lnTo>
                    <a:pt x="217648" y="1059738"/>
                  </a:lnTo>
                  <a:lnTo>
                    <a:pt x="204045" y="1141256"/>
                  </a:lnTo>
                  <a:lnTo>
                    <a:pt x="190442" y="1222774"/>
                  </a:lnTo>
                  <a:lnTo>
                    <a:pt x="176839" y="1304293"/>
                  </a:lnTo>
                  <a:lnTo>
                    <a:pt x="163236" y="1385811"/>
                  </a:lnTo>
                  <a:lnTo>
                    <a:pt x="149633" y="1467329"/>
                  </a:lnTo>
                  <a:lnTo>
                    <a:pt x="136030" y="1548848"/>
                  </a:lnTo>
                  <a:lnTo>
                    <a:pt x="122427" y="1630366"/>
                  </a:lnTo>
                  <a:lnTo>
                    <a:pt x="108824" y="1711884"/>
                  </a:lnTo>
                  <a:lnTo>
                    <a:pt x="95221" y="1793403"/>
                  </a:lnTo>
                  <a:lnTo>
                    <a:pt x="81618" y="1874921"/>
                  </a:lnTo>
                  <a:lnTo>
                    <a:pt x="68015" y="1956439"/>
                  </a:lnTo>
                  <a:lnTo>
                    <a:pt x="54412" y="2037958"/>
                  </a:lnTo>
                  <a:lnTo>
                    <a:pt x="40809" y="2119476"/>
                  </a:lnTo>
                  <a:lnTo>
                    <a:pt x="27206" y="2200994"/>
                  </a:lnTo>
                  <a:lnTo>
                    <a:pt x="13603" y="2282513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2511918"/>
              <a:ext cx="2396671" cy="1873422"/>
            </a:xfrm>
            <a:custGeom>
              <a:avLst/>
              <a:pathLst>
                <a:path w="2396671" h="1873422">
                  <a:moveTo>
                    <a:pt x="0" y="1807382"/>
                  </a:moveTo>
                  <a:lnTo>
                    <a:pt x="82614" y="1809659"/>
                  </a:lnTo>
                  <a:lnTo>
                    <a:pt x="165228" y="1811936"/>
                  </a:lnTo>
                  <a:lnTo>
                    <a:pt x="247842" y="1814213"/>
                  </a:lnTo>
                  <a:lnTo>
                    <a:pt x="330456" y="1816491"/>
                  </a:lnTo>
                  <a:lnTo>
                    <a:pt x="413070" y="1818768"/>
                  </a:lnTo>
                  <a:lnTo>
                    <a:pt x="495684" y="1821045"/>
                  </a:lnTo>
                  <a:lnTo>
                    <a:pt x="578298" y="1823322"/>
                  </a:lnTo>
                  <a:lnTo>
                    <a:pt x="660912" y="1825600"/>
                  </a:lnTo>
                  <a:lnTo>
                    <a:pt x="743527" y="1827877"/>
                  </a:lnTo>
                  <a:lnTo>
                    <a:pt x="826141" y="1830154"/>
                  </a:lnTo>
                  <a:lnTo>
                    <a:pt x="908755" y="1832431"/>
                  </a:lnTo>
                  <a:lnTo>
                    <a:pt x="991369" y="1834709"/>
                  </a:lnTo>
                  <a:lnTo>
                    <a:pt x="1073983" y="1836986"/>
                  </a:lnTo>
                  <a:lnTo>
                    <a:pt x="1156597" y="1839263"/>
                  </a:lnTo>
                  <a:lnTo>
                    <a:pt x="1239211" y="1841540"/>
                  </a:lnTo>
                  <a:lnTo>
                    <a:pt x="1321825" y="1843817"/>
                  </a:lnTo>
                  <a:lnTo>
                    <a:pt x="1404440" y="1846095"/>
                  </a:lnTo>
                  <a:lnTo>
                    <a:pt x="1487054" y="1848372"/>
                  </a:lnTo>
                  <a:lnTo>
                    <a:pt x="1569668" y="1850649"/>
                  </a:lnTo>
                  <a:lnTo>
                    <a:pt x="1652282" y="1852926"/>
                  </a:lnTo>
                  <a:lnTo>
                    <a:pt x="1734896" y="1855204"/>
                  </a:lnTo>
                  <a:lnTo>
                    <a:pt x="1817510" y="1857481"/>
                  </a:lnTo>
                  <a:lnTo>
                    <a:pt x="1900124" y="1859758"/>
                  </a:lnTo>
                  <a:lnTo>
                    <a:pt x="1982738" y="1862035"/>
                  </a:lnTo>
                  <a:lnTo>
                    <a:pt x="2065353" y="1864313"/>
                  </a:lnTo>
                  <a:lnTo>
                    <a:pt x="2147967" y="1866590"/>
                  </a:lnTo>
                  <a:lnTo>
                    <a:pt x="2230581" y="1868867"/>
                  </a:lnTo>
                  <a:lnTo>
                    <a:pt x="2313195" y="1871144"/>
                  </a:lnTo>
                  <a:lnTo>
                    <a:pt x="2395809" y="1873422"/>
                  </a:lnTo>
                  <a:lnTo>
                    <a:pt x="2396671" y="1792140"/>
                  </a:lnTo>
                  <a:lnTo>
                    <a:pt x="2394775" y="1710875"/>
                  </a:lnTo>
                  <a:lnTo>
                    <a:pt x="2390125" y="1629722"/>
                  </a:lnTo>
                  <a:lnTo>
                    <a:pt x="2382726" y="1548773"/>
                  </a:lnTo>
                  <a:lnTo>
                    <a:pt x="2372586" y="1468122"/>
                  </a:lnTo>
                  <a:lnTo>
                    <a:pt x="2359717" y="1387860"/>
                  </a:lnTo>
                  <a:lnTo>
                    <a:pt x="2344134" y="1308082"/>
                  </a:lnTo>
                  <a:lnTo>
                    <a:pt x="2325854" y="1228877"/>
                  </a:lnTo>
                  <a:lnTo>
                    <a:pt x="2304898" y="1150338"/>
                  </a:lnTo>
                  <a:lnTo>
                    <a:pt x="2281292" y="1072555"/>
                  </a:lnTo>
                  <a:lnTo>
                    <a:pt x="2255061" y="995617"/>
                  </a:lnTo>
                  <a:lnTo>
                    <a:pt x="2226237" y="919613"/>
                  </a:lnTo>
                  <a:lnTo>
                    <a:pt x="2194851" y="844630"/>
                  </a:lnTo>
                  <a:lnTo>
                    <a:pt x="2160941" y="770755"/>
                  </a:lnTo>
                  <a:lnTo>
                    <a:pt x="2124546" y="698072"/>
                  </a:lnTo>
                  <a:lnTo>
                    <a:pt x="2085706" y="626665"/>
                  </a:lnTo>
                  <a:lnTo>
                    <a:pt x="2044467" y="556616"/>
                  </a:lnTo>
                  <a:lnTo>
                    <a:pt x="2000877" y="488005"/>
                  </a:lnTo>
                  <a:lnTo>
                    <a:pt x="1954985" y="420913"/>
                  </a:lnTo>
                  <a:lnTo>
                    <a:pt x="1906844" y="355415"/>
                  </a:lnTo>
                  <a:lnTo>
                    <a:pt x="1856510" y="291587"/>
                  </a:lnTo>
                  <a:lnTo>
                    <a:pt x="1804041" y="229503"/>
                  </a:lnTo>
                  <a:lnTo>
                    <a:pt x="1749496" y="169234"/>
                  </a:lnTo>
                  <a:lnTo>
                    <a:pt x="1692939" y="110850"/>
                  </a:lnTo>
                  <a:lnTo>
                    <a:pt x="1634434" y="54416"/>
                  </a:lnTo>
                  <a:lnTo>
                    <a:pt x="1574050" y="0"/>
                  </a:lnTo>
                  <a:lnTo>
                    <a:pt x="1519772" y="62323"/>
                  </a:lnTo>
                  <a:lnTo>
                    <a:pt x="1465495" y="124647"/>
                  </a:lnTo>
                  <a:lnTo>
                    <a:pt x="1411217" y="186970"/>
                  </a:lnTo>
                  <a:lnTo>
                    <a:pt x="1356940" y="249294"/>
                  </a:lnTo>
                  <a:lnTo>
                    <a:pt x="1302662" y="311617"/>
                  </a:lnTo>
                  <a:lnTo>
                    <a:pt x="1248384" y="373941"/>
                  </a:lnTo>
                  <a:lnTo>
                    <a:pt x="1194107" y="436264"/>
                  </a:lnTo>
                  <a:lnTo>
                    <a:pt x="1139829" y="498588"/>
                  </a:lnTo>
                  <a:lnTo>
                    <a:pt x="1085552" y="560911"/>
                  </a:lnTo>
                  <a:lnTo>
                    <a:pt x="1031274" y="623235"/>
                  </a:lnTo>
                  <a:lnTo>
                    <a:pt x="976996" y="685558"/>
                  </a:lnTo>
                  <a:lnTo>
                    <a:pt x="922719" y="747882"/>
                  </a:lnTo>
                  <a:lnTo>
                    <a:pt x="868441" y="810205"/>
                  </a:lnTo>
                  <a:lnTo>
                    <a:pt x="814164" y="872529"/>
                  </a:lnTo>
                  <a:lnTo>
                    <a:pt x="759886" y="934852"/>
                  </a:lnTo>
                  <a:lnTo>
                    <a:pt x="705608" y="997176"/>
                  </a:lnTo>
                  <a:lnTo>
                    <a:pt x="651331" y="1059499"/>
                  </a:lnTo>
                  <a:lnTo>
                    <a:pt x="597053" y="1121823"/>
                  </a:lnTo>
                  <a:lnTo>
                    <a:pt x="542776" y="1184146"/>
                  </a:lnTo>
                  <a:lnTo>
                    <a:pt x="488498" y="1246470"/>
                  </a:lnTo>
                  <a:lnTo>
                    <a:pt x="434220" y="1308793"/>
                  </a:lnTo>
                  <a:lnTo>
                    <a:pt x="379943" y="1371117"/>
                  </a:lnTo>
                  <a:lnTo>
                    <a:pt x="325665" y="1433440"/>
                  </a:lnTo>
                  <a:lnTo>
                    <a:pt x="271388" y="1495764"/>
                  </a:lnTo>
                  <a:lnTo>
                    <a:pt x="217110" y="1558088"/>
                  </a:lnTo>
                  <a:lnTo>
                    <a:pt x="162832" y="1620411"/>
                  </a:lnTo>
                  <a:lnTo>
                    <a:pt x="108555" y="1682735"/>
                  </a:lnTo>
                  <a:lnTo>
                    <a:pt x="54277" y="1745058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89796" y="2795648"/>
              <a:ext cx="4792413" cy="3920092"/>
            </a:xfrm>
            <a:custGeom>
              <a:avLst/>
              <a:pathLst>
                <a:path w="4792413" h="3920092">
                  <a:moveTo>
                    <a:pt x="2396603" y="1523651"/>
                  </a:moveTo>
                  <a:lnTo>
                    <a:pt x="2332808" y="1471111"/>
                  </a:lnTo>
                  <a:lnTo>
                    <a:pt x="2269012" y="1418572"/>
                  </a:lnTo>
                  <a:lnTo>
                    <a:pt x="2205217" y="1366032"/>
                  </a:lnTo>
                  <a:lnTo>
                    <a:pt x="2141421" y="1313492"/>
                  </a:lnTo>
                  <a:lnTo>
                    <a:pt x="2077626" y="1260953"/>
                  </a:lnTo>
                  <a:lnTo>
                    <a:pt x="2013830" y="1208413"/>
                  </a:lnTo>
                  <a:lnTo>
                    <a:pt x="1950035" y="1155873"/>
                  </a:lnTo>
                  <a:lnTo>
                    <a:pt x="1886240" y="1103333"/>
                  </a:lnTo>
                  <a:lnTo>
                    <a:pt x="1822444" y="1050794"/>
                  </a:lnTo>
                  <a:lnTo>
                    <a:pt x="1758649" y="998254"/>
                  </a:lnTo>
                  <a:lnTo>
                    <a:pt x="1694853" y="945714"/>
                  </a:lnTo>
                  <a:lnTo>
                    <a:pt x="1631058" y="893175"/>
                  </a:lnTo>
                  <a:lnTo>
                    <a:pt x="1567262" y="840635"/>
                  </a:lnTo>
                  <a:lnTo>
                    <a:pt x="1503467" y="788095"/>
                  </a:lnTo>
                  <a:lnTo>
                    <a:pt x="1439671" y="735555"/>
                  </a:lnTo>
                  <a:lnTo>
                    <a:pt x="1375876" y="683016"/>
                  </a:lnTo>
                  <a:lnTo>
                    <a:pt x="1312081" y="630476"/>
                  </a:lnTo>
                  <a:lnTo>
                    <a:pt x="1248285" y="577936"/>
                  </a:lnTo>
                  <a:lnTo>
                    <a:pt x="1184490" y="525397"/>
                  </a:lnTo>
                  <a:lnTo>
                    <a:pt x="1120694" y="472857"/>
                  </a:lnTo>
                  <a:lnTo>
                    <a:pt x="1056899" y="420317"/>
                  </a:lnTo>
                  <a:lnTo>
                    <a:pt x="993103" y="367777"/>
                  </a:lnTo>
                  <a:lnTo>
                    <a:pt x="929308" y="315238"/>
                  </a:lnTo>
                  <a:lnTo>
                    <a:pt x="865512" y="262698"/>
                  </a:lnTo>
                  <a:lnTo>
                    <a:pt x="801717" y="210158"/>
                  </a:lnTo>
                  <a:lnTo>
                    <a:pt x="737922" y="157619"/>
                  </a:lnTo>
                  <a:lnTo>
                    <a:pt x="674126" y="105079"/>
                  </a:lnTo>
                  <a:lnTo>
                    <a:pt x="610331" y="52539"/>
                  </a:lnTo>
                  <a:lnTo>
                    <a:pt x="546535" y="0"/>
                  </a:lnTo>
                  <a:lnTo>
                    <a:pt x="495876" y="63685"/>
                  </a:lnTo>
                  <a:lnTo>
                    <a:pt x="447407" y="129054"/>
                  </a:lnTo>
                  <a:lnTo>
                    <a:pt x="401186" y="196030"/>
                  </a:lnTo>
                  <a:lnTo>
                    <a:pt x="357266" y="264537"/>
                  </a:lnTo>
                  <a:lnTo>
                    <a:pt x="315696" y="334496"/>
                  </a:lnTo>
                  <a:lnTo>
                    <a:pt x="276525" y="405825"/>
                  </a:lnTo>
                  <a:lnTo>
                    <a:pt x="239798" y="478443"/>
                  </a:lnTo>
                  <a:lnTo>
                    <a:pt x="205558" y="552266"/>
                  </a:lnTo>
                  <a:lnTo>
                    <a:pt x="173844" y="627209"/>
                  </a:lnTo>
                  <a:lnTo>
                    <a:pt x="144692" y="703186"/>
                  </a:lnTo>
                  <a:lnTo>
                    <a:pt x="118137" y="780108"/>
                  </a:lnTo>
                  <a:lnTo>
                    <a:pt x="94208" y="857888"/>
                  </a:lnTo>
                  <a:lnTo>
                    <a:pt x="72933" y="936435"/>
                  </a:lnTo>
                  <a:lnTo>
                    <a:pt x="54337" y="1015659"/>
                  </a:lnTo>
                  <a:lnTo>
                    <a:pt x="38442" y="1095468"/>
                  </a:lnTo>
                  <a:lnTo>
                    <a:pt x="25265" y="1175771"/>
                  </a:lnTo>
                  <a:lnTo>
                    <a:pt x="14822" y="1256476"/>
                  </a:lnTo>
                  <a:lnTo>
                    <a:pt x="7124" y="1337488"/>
                  </a:lnTo>
                  <a:lnTo>
                    <a:pt x="2182" y="1418715"/>
                  </a:lnTo>
                  <a:lnTo>
                    <a:pt x="0" y="1500063"/>
                  </a:lnTo>
                  <a:lnTo>
                    <a:pt x="580" y="1581438"/>
                  </a:lnTo>
                  <a:lnTo>
                    <a:pt x="3923" y="1662746"/>
                  </a:lnTo>
                  <a:lnTo>
                    <a:pt x="10024" y="1743894"/>
                  </a:lnTo>
                  <a:lnTo>
                    <a:pt x="18877" y="1824789"/>
                  </a:lnTo>
                  <a:lnTo>
                    <a:pt x="30471" y="1905336"/>
                  </a:lnTo>
                  <a:lnTo>
                    <a:pt x="44792" y="1985443"/>
                  </a:lnTo>
                  <a:lnTo>
                    <a:pt x="61825" y="2065017"/>
                  </a:lnTo>
                  <a:lnTo>
                    <a:pt x="81550" y="2143968"/>
                  </a:lnTo>
                  <a:lnTo>
                    <a:pt x="103943" y="2222203"/>
                  </a:lnTo>
                  <a:lnTo>
                    <a:pt x="128979" y="2299633"/>
                  </a:lnTo>
                  <a:lnTo>
                    <a:pt x="156630" y="2376169"/>
                  </a:lnTo>
                  <a:lnTo>
                    <a:pt x="186863" y="2451721"/>
                  </a:lnTo>
                  <a:lnTo>
                    <a:pt x="219644" y="2526204"/>
                  </a:lnTo>
                  <a:lnTo>
                    <a:pt x="254934" y="2599531"/>
                  </a:lnTo>
                  <a:lnTo>
                    <a:pt x="292693" y="2671618"/>
                  </a:lnTo>
                  <a:lnTo>
                    <a:pt x="332878" y="2742381"/>
                  </a:lnTo>
                  <a:lnTo>
                    <a:pt x="375441" y="2811739"/>
                  </a:lnTo>
                  <a:lnTo>
                    <a:pt x="420335" y="2879612"/>
                  </a:lnTo>
                  <a:lnTo>
                    <a:pt x="467508" y="2945922"/>
                  </a:lnTo>
                  <a:lnTo>
                    <a:pt x="516904" y="3010593"/>
                  </a:lnTo>
                  <a:lnTo>
                    <a:pt x="568467" y="3073549"/>
                  </a:lnTo>
                  <a:lnTo>
                    <a:pt x="622138" y="3134718"/>
                  </a:lnTo>
                  <a:lnTo>
                    <a:pt x="677854" y="3194030"/>
                  </a:lnTo>
                  <a:lnTo>
                    <a:pt x="735552" y="3251417"/>
                  </a:lnTo>
                  <a:lnTo>
                    <a:pt x="795165" y="3306811"/>
                  </a:lnTo>
                  <a:lnTo>
                    <a:pt x="856624" y="3360150"/>
                  </a:lnTo>
                  <a:lnTo>
                    <a:pt x="919858" y="3411372"/>
                  </a:lnTo>
                  <a:lnTo>
                    <a:pt x="984795" y="3460417"/>
                  </a:lnTo>
                  <a:lnTo>
                    <a:pt x="1051359" y="3507230"/>
                  </a:lnTo>
                  <a:lnTo>
                    <a:pt x="1119475" y="3551756"/>
                  </a:lnTo>
                  <a:lnTo>
                    <a:pt x="1189062" y="3593943"/>
                  </a:lnTo>
                  <a:lnTo>
                    <a:pt x="1260042" y="3633744"/>
                  </a:lnTo>
                  <a:lnTo>
                    <a:pt x="1332332" y="3671113"/>
                  </a:lnTo>
                  <a:lnTo>
                    <a:pt x="1405849" y="3706006"/>
                  </a:lnTo>
                  <a:lnTo>
                    <a:pt x="1480508" y="3738382"/>
                  </a:lnTo>
                  <a:lnTo>
                    <a:pt x="1556223" y="3768206"/>
                  </a:lnTo>
                  <a:lnTo>
                    <a:pt x="1632907" y="3795442"/>
                  </a:lnTo>
                  <a:lnTo>
                    <a:pt x="1710472" y="3820059"/>
                  </a:lnTo>
                  <a:lnTo>
                    <a:pt x="1788827" y="3842028"/>
                  </a:lnTo>
                  <a:lnTo>
                    <a:pt x="1867883" y="3861325"/>
                  </a:lnTo>
                  <a:lnTo>
                    <a:pt x="1947549" y="3877927"/>
                  </a:lnTo>
                  <a:lnTo>
                    <a:pt x="2027732" y="3891815"/>
                  </a:lnTo>
                  <a:lnTo>
                    <a:pt x="2108341" y="3902972"/>
                  </a:lnTo>
                  <a:lnTo>
                    <a:pt x="2189282" y="3911387"/>
                  </a:lnTo>
                  <a:lnTo>
                    <a:pt x="2270462" y="3917049"/>
                  </a:lnTo>
                  <a:lnTo>
                    <a:pt x="2351787" y="3919952"/>
                  </a:lnTo>
                  <a:lnTo>
                    <a:pt x="2433164" y="3920092"/>
                  </a:lnTo>
                  <a:lnTo>
                    <a:pt x="2514499" y="3917469"/>
                  </a:lnTo>
                  <a:lnTo>
                    <a:pt x="2595698" y="3912087"/>
                  </a:lnTo>
                  <a:lnTo>
                    <a:pt x="2676667" y="3903951"/>
                  </a:lnTo>
                  <a:lnTo>
                    <a:pt x="2757314" y="3893071"/>
                  </a:lnTo>
                  <a:lnTo>
                    <a:pt x="2837545" y="3879460"/>
                  </a:lnTo>
                  <a:lnTo>
                    <a:pt x="2917267" y="3863133"/>
                  </a:lnTo>
                  <a:lnTo>
                    <a:pt x="2996389" y="3844108"/>
                  </a:lnTo>
                  <a:lnTo>
                    <a:pt x="3074820" y="3822409"/>
                  </a:lnTo>
                  <a:lnTo>
                    <a:pt x="3152469" y="3798059"/>
                  </a:lnTo>
                  <a:lnTo>
                    <a:pt x="3229246" y="3771087"/>
                  </a:lnTo>
                  <a:lnTo>
                    <a:pt x="3305064" y="3741525"/>
                  </a:lnTo>
                  <a:lnTo>
                    <a:pt x="3379834" y="3709405"/>
                  </a:lnTo>
                  <a:lnTo>
                    <a:pt x="3453470" y="3674766"/>
                  </a:lnTo>
                  <a:lnTo>
                    <a:pt x="3525889" y="3637647"/>
                  </a:lnTo>
                  <a:lnTo>
                    <a:pt x="3597005" y="3598091"/>
                  </a:lnTo>
                  <a:lnTo>
                    <a:pt x="3666738" y="3556143"/>
                  </a:lnTo>
                  <a:lnTo>
                    <a:pt x="3735006" y="3511852"/>
                  </a:lnTo>
                  <a:lnTo>
                    <a:pt x="3801731" y="3465269"/>
                  </a:lnTo>
                  <a:lnTo>
                    <a:pt x="3866836" y="3416448"/>
                  </a:lnTo>
                  <a:lnTo>
                    <a:pt x="3930247" y="3365444"/>
                  </a:lnTo>
                  <a:lnTo>
                    <a:pt x="3991889" y="3312317"/>
                  </a:lnTo>
                  <a:lnTo>
                    <a:pt x="4051693" y="3257128"/>
                  </a:lnTo>
                  <a:lnTo>
                    <a:pt x="4109588" y="3199941"/>
                  </a:lnTo>
                  <a:lnTo>
                    <a:pt x="4165508" y="3140821"/>
                  </a:lnTo>
                  <a:lnTo>
                    <a:pt x="4219389" y="3079837"/>
                  </a:lnTo>
                  <a:lnTo>
                    <a:pt x="4271169" y="3017059"/>
                  </a:lnTo>
                  <a:lnTo>
                    <a:pt x="4320788" y="2952559"/>
                  </a:lnTo>
                  <a:lnTo>
                    <a:pt x="4368188" y="2886412"/>
                  </a:lnTo>
                  <a:lnTo>
                    <a:pt x="4413315" y="2818694"/>
                  </a:lnTo>
                  <a:lnTo>
                    <a:pt x="4456118" y="2749483"/>
                  </a:lnTo>
                  <a:lnTo>
                    <a:pt x="4496546" y="2678858"/>
                  </a:lnTo>
                  <a:lnTo>
                    <a:pt x="4534553" y="2606902"/>
                  </a:lnTo>
                  <a:lnTo>
                    <a:pt x="4570096" y="2533697"/>
                  </a:lnTo>
                  <a:lnTo>
                    <a:pt x="4603133" y="2459328"/>
                  </a:lnTo>
                  <a:lnTo>
                    <a:pt x="4633626" y="2383880"/>
                  </a:lnTo>
                  <a:lnTo>
                    <a:pt x="4661540" y="2307440"/>
                  </a:lnTo>
                  <a:lnTo>
                    <a:pt x="4686843" y="2230097"/>
                  </a:lnTo>
                  <a:lnTo>
                    <a:pt x="4709506" y="2151939"/>
                  </a:lnTo>
                  <a:lnTo>
                    <a:pt x="4729502" y="2073057"/>
                  </a:lnTo>
                  <a:lnTo>
                    <a:pt x="4746809" y="1993541"/>
                  </a:lnTo>
                  <a:lnTo>
                    <a:pt x="4761406" y="1913484"/>
                  </a:lnTo>
                  <a:lnTo>
                    <a:pt x="4773278" y="1832977"/>
                  </a:lnTo>
                  <a:lnTo>
                    <a:pt x="4782409" y="1752114"/>
                  </a:lnTo>
                  <a:lnTo>
                    <a:pt x="4788790" y="1670988"/>
                  </a:lnTo>
                  <a:lnTo>
                    <a:pt x="4792413" y="1589691"/>
                  </a:lnTo>
                  <a:lnTo>
                    <a:pt x="4709798" y="1587414"/>
                  </a:lnTo>
                  <a:lnTo>
                    <a:pt x="4627184" y="1585137"/>
                  </a:lnTo>
                  <a:lnTo>
                    <a:pt x="4544570" y="1582859"/>
                  </a:lnTo>
                  <a:lnTo>
                    <a:pt x="4461956" y="1580582"/>
                  </a:lnTo>
                  <a:lnTo>
                    <a:pt x="4379342" y="1578305"/>
                  </a:lnTo>
                  <a:lnTo>
                    <a:pt x="4296728" y="1576028"/>
                  </a:lnTo>
                  <a:lnTo>
                    <a:pt x="4214114" y="1573750"/>
                  </a:lnTo>
                  <a:lnTo>
                    <a:pt x="4131500" y="1571473"/>
                  </a:lnTo>
                  <a:lnTo>
                    <a:pt x="4048885" y="1569196"/>
                  </a:lnTo>
                  <a:lnTo>
                    <a:pt x="3966271" y="1566919"/>
                  </a:lnTo>
                  <a:lnTo>
                    <a:pt x="3883657" y="1564641"/>
                  </a:lnTo>
                  <a:lnTo>
                    <a:pt x="3801043" y="1562364"/>
                  </a:lnTo>
                  <a:lnTo>
                    <a:pt x="3718429" y="1560087"/>
                  </a:lnTo>
                  <a:lnTo>
                    <a:pt x="3635815" y="1557810"/>
                  </a:lnTo>
                  <a:lnTo>
                    <a:pt x="3553201" y="1555532"/>
                  </a:lnTo>
                  <a:lnTo>
                    <a:pt x="3470587" y="1553255"/>
                  </a:lnTo>
                  <a:lnTo>
                    <a:pt x="3387973" y="1550978"/>
                  </a:lnTo>
                  <a:lnTo>
                    <a:pt x="3305358" y="1548701"/>
                  </a:lnTo>
                  <a:lnTo>
                    <a:pt x="3222744" y="1546423"/>
                  </a:lnTo>
                  <a:lnTo>
                    <a:pt x="3140130" y="1544146"/>
                  </a:lnTo>
                  <a:lnTo>
                    <a:pt x="3057516" y="1541869"/>
                  </a:lnTo>
                  <a:lnTo>
                    <a:pt x="2974902" y="1539592"/>
                  </a:lnTo>
                  <a:lnTo>
                    <a:pt x="2892288" y="1537315"/>
                  </a:lnTo>
                  <a:lnTo>
                    <a:pt x="2809674" y="1535037"/>
                  </a:lnTo>
                  <a:lnTo>
                    <a:pt x="2727060" y="1532760"/>
                  </a:lnTo>
                  <a:lnTo>
                    <a:pt x="2644445" y="1530483"/>
                  </a:lnTo>
                  <a:lnTo>
                    <a:pt x="2561831" y="1528206"/>
                  </a:lnTo>
                  <a:lnTo>
                    <a:pt x="2479217" y="1525928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636332" y="1922580"/>
              <a:ext cx="1850067" cy="2396719"/>
            </a:xfrm>
            <a:custGeom>
              <a:avLst/>
              <a:pathLst>
                <a:path w="1850067" h="2396719">
                  <a:moveTo>
                    <a:pt x="1850067" y="2396719"/>
                  </a:moveTo>
                  <a:lnTo>
                    <a:pt x="1850067" y="2314074"/>
                  </a:lnTo>
                  <a:lnTo>
                    <a:pt x="1850067" y="2231428"/>
                  </a:lnTo>
                  <a:lnTo>
                    <a:pt x="1850067" y="2148783"/>
                  </a:lnTo>
                  <a:lnTo>
                    <a:pt x="1850067" y="2066137"/>
                  </a:lnTo>
                  <a:lnTo>
                    <a:pt x="1850067" y="1983492"/>
                  </a:lnTo>
                  <a:lnTo>
                    <a:pt x="1850067" y="1900846"/>
                  </a:lnTo>
                  <a:lnTo>
                    <a:pt x="1850067" y="1818201"/>
                  </a:lnTo>
                  <a:lnTo>
                    <a:pt x="1850067" y="1735555"/>
                  </a:lnTo>
                  <a:lnTo>
                    <a:pt x="1850067" y="1652910"/>
                  </a:lnTo>
                  <a:lnTo>
                    <a:pt x="1850067" y="1570264"/>
                  </a:lnTo>
                  <a:lnTo>
                    <a:pt x="1850067" y="1487619"/>
                  </a:lnTo>
                  <a:lnTo>
                    <a:pt x="1850067" y="1404973"/>
                  </a:lnTo>
                  <a:lnTo>
                    <a:pt x="1850067" y="1322328"/>
                  </a:lnTo>
                  <a:lnTo>
                    <a:pt x="1850067" y="1239682"/>
                  </a:lnTo>
                  <a:lnTo>
                    <a:pt x="1850067" y="1157037"/>
                  </a:lnTo>
                  <a:lnTo>
                    <a:pt x="1850067" y="1074391"/>
                  </a:lnTo>
                  <a:lnTo>
                    <a:pt x="1850067" y="991746"/>
                  </a:lnTo>
                  <a:lnTo>
                    <a:pt x="1850067" y="909100"/>
                  </a:lnTo>
                  <a:lnTo>
                    <a:pt x="1850067" y="826455"/>
                  </a:lnTo>
                  <a:lnTo>
                    <a:pt x="1850067" y="743809"/>
                  </a:lnTo>
                  <a:lnTo>
                    <a:pt x="1850067" y="661164"/>
                  </a:lnTo>
                  <a:lnTo>
                    <a:pt x="1850067" y="578518"/>
                  </a:lnTo>
                  <a:lnTo>
                    <a:pt x="1850067" y="495873"/>
                  </a:lnTo>
                  <a:lnTo>
                    <a:pt x="1850067" y="413227"/>
                  </a:lnTo>
                  <a:lnTo>
                    <a:pt x="1850067" y="330582"/>
                  </a:lnTo>
                  <a:lnTo>
                    <a:pt x="1850067" y="247936"/>
                  </a:lnTo>
                  <a:lnTo>
                    <a:pt x="1850067" y="165291"/>
                  </a:lnTo>
                  <a:lnTo>
                    <a:pt x="1850067" y="82645"/>
                  </a:lnTo>
                  <a:lnTo>
                    <a:pt x="1850067" y="0"/>
                  </a:lnTo>
                  <a:lnTo>
                    <a:pt x="1768793" y="1378"/>
                  </a:lnTo>
                  <a:lnTo>
                    <a:pt x="1687611" y="5512"/>
                  </a:lnTo>
                  <a:lnTo>
                    <a:pt x="1606617" y="12396"/>
                  </a:lnTo>
                  <a:lnTo>
                    <a:pt x="1525903" y="22023"/>
                  </a:lnTo>
                  <a:lnTo>
                    <a:pt x="1445561" y="34381"/>
                  </a:lnTo>
                  <a:lnTo>
                    <a:pt x="1365685" y="49457"/>
                  </a:lnTo>
                  <a:lnTo>
                    <a:pt x="1286366" y="67233"/>
                  </a:lnTo>
                  <a:lnTo>
                    <a:pt x="1207695" y="87688"/>
                  </a:lnTo>
                  <a:lnTo>
                    <a:pt x="1129764" y="110800"/>
                  </a:lnTo>
                  <a:lnTo>
                    <a:pt x="1052660" y="136541"/>
                  </a:lnTo>
                  <a:lnTo>
                    <a:pt x="976475" y="164881"/>
                  </a:lnTo>
                  <a:lnTo>
                    <a:pt x="901294" y="195789"/>
                  </a:lnTo>
                  <a:lnTo>
                    <a:pt x="827204" y="229229"/>
                  </a:lnTo>
                  <a:lnTo>
                    <a:pt x="754291" y="265161"/>
                  </a:lnTo>
                  <a:lnTo>
                    <a:pt x="682638" y="303546"/>
                  </a:lnTo>
                  <a:lnTo>
                    <a:pt x="612328" y="344338"/>
                  </a:lnTo>
                  <a:lnTo>
                    <a:pt x="543442" y="387491"/>
                  </a:lnTo>
                  <a:lnTo>
                    <a:pt x="476059" y="432956"/>
                  </a:lnTo>
                  <a:lnTo>
                    <a:pt x="410257" y="480679"/>
                  </a:lnTo>
                  <a:lnTo>
                    <a:pt x="346110" y="530606"/>
                  </a:lnTo>
                  <a:lnTo>
                    <a:pt x="283694" y="582680"/>
                  </a:lnTo>
                  <a:lnTo>
                    <a:pt x="223079" y="636840"/>
                  </a:lnTo>
                  <a:lnTo>
                    <a:pt x="164336" y="693025"/>
                  </a:lnTo>
                  <a:lnTo>
                    <a:pt x="107532" y="751169"/>
                  </a:lnTo>
                  <a:lnTo>
                    <a:pt x="52732" y="811207"/>
                  </a:lnTo>
                  <a:lnTo>
                    <a:pt x="0" y="873068"/>
                  </a:lnTo>
                  <a:lnTo>
                    <a:pt x="63795" y="925607"/>
                  </a:lnTo>
                  <a:lnTo>
                    <a:pt x="127590" y="978147"/>
                  </a:lnTo>
                  <a:lnTo>
                    <a:pt x="191386" y="1030687"/>
                  </a:lnTo>
                  <a:lnTo>
                    <a:pt x="255181" y="1083226"/>
                  </a:lnTo>
                  <a:lnTo>
                    <a:pt x="318977" y="1135766"/>
                  </a:lnTo>
                  <a:lnTo>
                    <a:pt x="382772" y="1188306"/>
                  </a:lnTo>
                  <a:lnTo>
                    <a:pt x="446568" y="1240845"/>
                  </a:lnTo>
                  <a:lnTo>
                    <a:pt x="510363" y="1293385"/>
                  </a:lnTo>
                  <a:lnTo>
                    <a:pt x="574158" y="1345925"/>
                  </a:lnTo>
                  <a:lnTo>
                    <a:pt x="637954" y="1398465"/>
                  </a:lnTo>
                  <a:lnTo>
                    <a:pt x="701749" y="1451004"/>
                  </a:lnTo>
                  <a:lnTo>
                    <a:pt x="765545" y="1503544"/>
                  </a:lnTo>
                  <a:lnTo>
                    <a:pt x="829340" y="1556084"/>
                  </a:lnTo>
                  <a:lnTo>
                    <a:pt x="893136" y="1608623"/>
                  </a:lnTo>
                  <a:lnTo>
                    <a:pt x="956931" y="1661163"/>
                  </a:lnTo>
                  <a:lnTo>
                    <a:pt x="1020727" y="1713703"/>
                  </a:lnTo>
                  <a:lnTo>
                    <a:pt x="1084522" y="1766243"/>
                  </a:lnTo>
                  <a:lnTo>
                    <a:pt x="1148317" y="1818782"/>
                  </a:lnTo>
                  <a:lnTo>
                    <a:pt x="1212113" y="1871322"/>
                  </a:lnTo>
                  <a:lnTo>
                    <a:pt x="1275908" y="1923862"/>
                  </a:lnTo>
                  <a:lnTo>
                    <a:pt x="1339704" y="1976401"/>
                  </a:lnTo>
                  <a:lnTo>
                    <a:pt x="1403499" y="2028941"/>
                  </a:lnTo>
                  <a:lnTo>
                    <a:pt x="1467295" y="2081481"/>
                  </a:lnTo>
                  <a:lnTo>
                    <a:pt x="1531090" y="2134021"/>
                  </a:lnTo>
                  <a:lnTo>
                    <a:pt x="1594886" y="2186560"/>
                  </a:lnTo>
                  <a:lnTo>
                    <a:pt x="1658681" y="2239100"/>
                  </a:lnTo>
                  <a:lnTo>
                    <a:pt x="1722476" y="2291640"/>
                  </a:lnTo>
                  <a:lnTo>
                    <a:pt x="1786272" y="2344179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4509473" y="2596302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864859" y="2902686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2.632 %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281474" y="3292555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871826" y="3598939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8.772 %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371195" y="3854753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389087" y="4201683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14.035 %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756196" y="4872201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870583" y="5219130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60.526 %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033791" y="3252436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124093" y="3599366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14.035 %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490500" y="1194137"/>
              <a:ext cx="826535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RICTOR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490500" y="942406"/>
              <a:ext cx="2509524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SAR: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2025-05-09T09:21:31Z</dcterms:modified>
  <cp:category/>
</cp:coreProperties>
</file>