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c2a026bc5241501f3d76157a859826fa226b3a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4000645" cy="49034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806789" y="6121294"/>
              <a:ext cx="606158" cy="0"/>
            </a:xfrm>
            <a:custGeom>
              <a:avLst/>
              <a:pathLst>
                <a:path w="606158" h="0">
                  <a:moveTo>
                    <a:pt x="0" y="0"/>
                  </a:moveTo>
                  <a:lnTo>
                    <a:pt x="60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261408" y="437007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261408" y="401982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261408" y="366958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958329" y="4720315"/>
              <a:ext cx="454618" cy="0"/>
            </a:xfrm>
            <a:custGeom>
              <a:avLst/>
              <a:pathLst>
                <a:path w="454618" h="0">
                  <a:moveTo>
                    <a:pt x="0" y="0"/>
                  </a:moveTo>
                  <a:lnTo>
                    <a:pt x="4546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261408" y="2969091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261408" y="261884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109868" y="3319336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261408" y="2268601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261408" y="191835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261408" y="156811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261408" y="5420804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261408" y="5070559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109868" y="5771049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806789" y="501948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806789" y="342878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958329" y="4019825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958329" y="305665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109868" y="2793969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958329" y="1918357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806789" y="5508365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109868" y="524568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806789" y="5019482"/>
              <a:ext cx="0" cy="1101811"/>
            </a:xfrm>
            <a:custGeom>
              <a:avLst/>
              <a:pathLst>
                <a:path w="0" h="1101811">
                  <a:moveTo>
                    <a:pt x="0" y="0"/>
                  </a:moveTo>
                  <a:lnTo>
                    <a:pt x="0" y="11018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261408" y="4019825"/>
              <a:ext cx="0" cy="350244"/>
            </a:xfrm>
            <a:custGeom>
              <a:avLst/>
              <a:pathLst>
                <a:path w="0" h="350244">
                  <a:moveTo>
                    <a:pt x="0" y="0"/>
                  </a:moveTo>
                  <a:lnTo>
                    <a:pt x="0" y="3502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261408" y="401982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61408" y="3669580"/>
              <a:ext cx="0" cy="350244"/>
            </a:xfrm>
            <a:custGeom>
              <a:avLst/>
              <a:pathLst>
                <a:path w="0" h="350244">
                  <a:moveTo>
                    <a:pt x="0" y="3502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958329" y="3428787"/>
              <a:ext cx="0" cy="1291527"/>
            </a:xfrm>
            <a:custGeom>
              <a:avLst/>
              <a:pathLst>
                <a:path w="0" h="1291527">
                  <a:moveTo>
                    <a:pt x="0" y="0"/>
                  </a:moveTo>
                  <a:lnTo>
                    <a:pt x="0" y="12915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261408" y="2793969"/>
              <a:ext cx="0" cy="175122"/>
            </a:xfrm>
            <a:custGeom>
              <a:avLst/>
              <a:pathLst>
                <a:path w="0" h="175122">
                  <a:moveTo>
                    <a:pt x="0" y="0"/>
                  </a:moveTo>
                  <a:lnTo>
                    <a:pt x="0" y="1751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261408" y="2618846"/>
              <a:ext cx="0" cy="175122"/>
            </a:xfrm>
            <a:custGeom>
              <a:avLst/>
              <a:pathLst>
                <a:path w="0" h="175122">
                  <a:moveTo>
                    <a:pt x="0" y="1751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109868" y="3056652"/>
              <a:ext cx="0" cy="262683"/>
            </a:xfrm>
            <a:custGeom>
              <a:avLst/>
              <a:pathLst>
                <a:path w="0" h="262683">
                  <a:moveTo>
                    <a:pt x="0" y="0"/>
                  </a:moveTo>
                  <a:lnTo>
                    <a:pt x="0" y="2626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261408" y="1918357"/>
              <a:ext cx="0" cy="350244"/>
            </a:xfrm>
            <a:custGeom>
              <a:avLst/>
              <a:pathLst>
                <a:path w="0" h="350244">
                  <a:moveTo>
                    <a:pt x="0" y="0"/>
                  </a:moveTo>
                  <a:lnTo>
                    <a:pt x="0" y="3502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261408" y="191835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261408" y="1568112"/>
              <a:ext cx="0" cy="350244"/>
            </a:xfrm>
            <a:custGeom>
              <a:avLst/>
              <a:pathLst>
                <a:path w="0" h="350244">
                  <a:moveTo>
                    <a:pt x="0" y="3502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261408" y="5245682"/>
              <a:ext cx="0" cy="175122"/>
            </a:xfrm>
            <a:custGeom>
              <a:avLst/>
              <a:pathLst>
                <a:path w="0" h="175122">
                  <a:moveTo>
                    <a:pt x="0" y="0"/>
                  </a:moveTo>
                  <a:lnTo>
                    <a:pt x="0" y="1751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261408" y="5070559"/>
              <a:ext cx="0" cy="175122"/>
            </a:xfrm>
            <a:custGeom>
              <a:avLst/>
              <a:pathLst>
                <a:path w="0" h="175122">
                  <a:moveTo>
                    <a:pt x="0" y="1751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109868" y="5508365"/>
              <a:ext cx="0" cy="262683"/>
            </a:xfrm>
            <a:custGeom>
              <a:avLst/>
              <a:pathLst>
                <a:path w="0" h="262683">
                  <a:moveTo>
                    <a:pt x="0" y="0"/>
                  </a:moveTo>
                  <a:lnTo>
                    <a:pt x="0" y="2626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806789" y="501948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806789" y="3428787"/>
              <a:ext cx="0" cy="1590694"/>
            </a:xfrm>
            <a:custGeom>
              <a:avLst/>
              <a:pathLst>
                <a:path w="0" h="1590694">
                  <a:moveTo>
                    <a:pt x="0" y="15906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958329" y="3428787"/>
              <a:ext cx="0" cy="591038"/>
            </a:xfrm>
            <a:custGeom>
              <a:avLst/>
              <a:pathLst>
                <a:path w="0" h="591038">
                  <a:moveTo>
                    <a:pt x="0" y="0"/>
                  </a:moveTo>
                  <a:lnTo>
                    <a:pt x="0" y="5910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958329" y="3056652"/>
              <a:ext cx="0" cy="372135"/>
            </a:xfrm>
            <a:custGeom>
              <a:avLst/>
              <a:pathLst>
                <a:path w="0" h="372135">
                  <a:moveTo>
                    <a:pt x="0" y="3721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109868" y="2793969"/>
              <a:ext cx="0" cy="262683"/>
            </a:xfrm>
            <a:custGeom>
              <a:avLst/>
              <a:pathLst>
                <a:path w="0" h="262683">
                  <a:moveTo>
                    <a:pt x="0" y="2626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958329" y="1918357"/>
              <a:ext cx="0" cy="1510430"/>
            </a:xfrm>
            <a:custGeom>
              <a:avLst/>
              <a:pathLst>
                <a:path w="0" h="1510430">
                  <a:moveTo>
                    <a:pt x="0" y="15104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806789" y="5019482"/>
              <a:ext cx="0" cy="488883"/>
            </a:xfrm>
            <a:custGeom>
              <a:avLst/>
              <a:pathLst>
                <a:path w="0" h="488883">
                  <a:moveTo>
                    <a:pt x="0" y="0"/>
                  </a:moveTo>
                  <a:lnTo>
                    <a:pt x="0" y="4888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109868" y="5245682"/>
              <a:ext cx="0" cy="262683"/>
            </a:xfrm>
            <a:custGeom>
              <a:avLst/>
              <a:pathLst>
                <a:path w="0" h="262683">
                  <a:moveTo>
                    <a:pt x="0" y="2626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415978" y="6121294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415978" y="437007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D3A4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15978" y="401982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24B6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415978" y="366958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415978" y="472031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F679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415978" y="296909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482C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415978" y="261884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980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2415978" y="331933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2415978" y="226860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7808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415978" y="191835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7628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415978" y="156811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278C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415978" y="5420804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415978" y="507055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181B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415978" y="577104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83D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5" name="tx64"/>
            <p:cNvSpPr/>
            <p:nvPr/>
          </p:nvSpPr>
          <p:spPr>
            <a:xfrm>
              <a:off x="2461440" y="6094580"/>
              <a:ext cx="666803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Rhodosorus marinus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2461440" y="4328112"/>
              <a:ext cx="815437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D3A4F">
                      <a:alpha val="100000"/>
                    </a:srgbClr>
                  </a:solidFill>
                  <a:latin typeface="Arial"/>
                  <a:cs typeface="Arial"/>
                </a:rPr>
                <a:t>Galdieria yellowstonensis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2461440" y="3978714"/>
              <a:ext cx="666838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24B65">
                      <a:alpha val="100000"/>
                    </a:srgbClr>
                  </a:solidFill>
                  <a:latin typeface="Arial"/>
                  <a:cs typeface="Arial"/>
                </a:rPr>
                <a:t>Galdieria sulphuraria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2461440" y="3628470"/>
              <a:ext cx="510159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13146">
                      <a:alpha val="100000"/>
                    </a:srgbClr>
                  </a:solidFill>
                  <a:latin typeface="Arial"/>
                  <a:cs typeface="Arial"/>
                </a:rPr>
                <a:t>Galdieria partita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2461440" y="4679239"/>
              <a:ext cx="795322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9F6798">
                      <a:alpha val="100000"/>
                    </a:srgbClr>
                  </a:solidFill>
                  <a:latin typeface="Arial"/>
                  <a:cs typeface="Arial"/>
                </a:rPr>
                <a:t>Porphyridium purpureum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2461440" y="2928016"/>
              <a:ext cx="686882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6482C2">
                      <a:alpha val="100000"/>
                    </a:srgbClr>
                  </a:solidFill>
                  <a:latin typeface="Arial"/>
                  <a:cs typeface="Arial"/>
                </a:rPr>
                <a:t>Pyropia vietnamensis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2461440" y="2577771"/>
              <a:ext cx="586487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A98059">
                      <a:alpha val="100000"/>
                    </a:srgbClr>
                  </a:solidFill>
                  <a:latin typeface="Arial"/>
                  <a:cs typeface="Arial"/>
                </a:rPr>
                <a:t>Pyropia yezoensis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2461440" y="3278260"/>
              <a:ext cx="646654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Porphyra umbilicalis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2461440" y="2226644"/>
              <a:ext cx="1165000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978082">
                      <a:alpha val="100000"/>
                    </a:srgbClr>
                  </a:solidFill>
                  <a:latin typeface="Arial"/>
                  <a:cs typeface="Arial"/>
                </a:rPr>
                <a:t>Cyanidiococcus yangmingshanensis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2461440" y="1876399"/>
              <a:ext cx="1176963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A7628E">
                      <a:alpha val="100000"/>
                    </a:srgbClr>
                  </a:solidFill>
                  <a:latin typeface="Arial"/>
                  <a:cs typeface="Arial"/>
                </a:rPr>
                <a:t>Cyanidioschyzon merolae strain 10D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2461440" y="1526154"/>
              <a:ext cx="674778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7278C0">
                      <a:alpha val="100000"/>
                    </a:srgbClr>
                  </a:solidFill>
                  <a:latin typeface="Arial"/>
                  <a:cs typeface="Arial"/>
                </a:rPr>
                <a:t>Cyanidium caldarium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2461440" y="5379693"/>
              <a:ext cx="678801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E374C">
                      <a:alpha val="100000"/>
                    </a:srgbClr>
                  </a:solidFill>
                  <a:latin typeface="Arial"/>
                  <a:cs typeface="Arial"/>
                </a:rPr>
                <a:t>Gracilariopsis chorda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2461440" y="5028602"/>
              <a:ext cx="735050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7181B6">
                      <a:alpha val="100000"/>
                    </a:srgbClr>
                  </a:solidFill>
                  <a:latin typeface="Arial"/>
                  <a:cs typeface="Arial"/>
                </a:rPr>
                <a:t>Gracilaria domingensis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2461440" y="5729938"/>
              <a:ext cx="562350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83D4">
                      <a:alpha val="100000"/>
                    </a:srgbClr>
                  </a:solidFill>
                  <a:latin typeface="Arial"/>
                  <a:cs typeface="Arial"/>
                </a:rPr>
                <a:t>Chondrus crispus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200631" y="5019482"/>
              <a:ext cx="606158" cy="0"/>
            </a:xfrm>
            <a:custGeom>
              <a:avLst/>
              <a:pathLst>
                <a:path w="606158" h="0">
                  <a:moveTo>
                    <a:pt x="606158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3649511" y="5946171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3649511" y="5595926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3649511" y="5245682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3649511" y="4895437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3649511" y="4545192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3649511" y="4194947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3649511" y="3844703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3649511" y="3494458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3649511" y="3144213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3649511" y="2793969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3649511" y="2443724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3649511" y="2093479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3649511" y="1743234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" name="rc92"/>
            <p:cNvSpPr/>
            <p:nvPr/>
          </p:nvSpPr>
          <p:spPr>
            <a:xfrm>
              <a:off x="3649511" y="1392990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" name="rc93"/>
            <p:cNvSpPr/>
            <p:nvPr/>
          </p:nvSpPr>
          <p:spPr>
            <a:xfrm>
              <a:off x="3698004" y="5946171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" name="rc94"/>
            <p:cNvSpPr/>
            <p:nvPr/>
          </p:nvSpPr>
          <p:spPr>
            <a:xfrm>
              <a:off x="3698004" y="5595926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" name="rc95"/>
            <p:cNvSpPr/>
            <p:nvPr/>
          </p:nvSpPr>
          <p:spPr>
            <a:xfrm>
              <a:off x="3698004" y="5245682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" name="rc96"/>
            <p:cNvSpPr/>
            <p:nvPr/>
          </p:nvSpPr>
          <p:spPr>
            <a:xfrm>
              <a:off x="3698004" y="4895437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3698004" y="4545192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3698004" y="4194947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3698004" y="3844703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3698004" y="3494458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3698004" y="3144213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3698004" y="2793969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" name="rc103"/>
            <p:cNvSpPr/>
            <p:nvPr/>
          </p:nvSpPr>
          <p:spPr>
            <a:xfrm>
              <a:off x="3698004" y="2443724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" name="rc104"/>
            <p:cNvSpPr/>
            <p:nvPr/>
          </p:nvSpPr>
          <p:spPr>
            <a:xfrm>
              <a:off x="3698004" y="2093479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" name="rc105"/>
            <p:cNvSpPr/>
            <p:nvPr/>
          </p:nvSpPr>
          <p:spPr>
            <a:xfrm>
              <a:off x="3698004" y="1743234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" name="rc106"/>
            <p:cNvSpPr/>
            <p:nvPr/>
          </p:nvSpPr>
          <p:spPr>
            <a:xfrm>
              <a:off x="3698004" y="1392990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3746496" y="5946171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3746496" y="5595926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3746496" y="5245682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3746496" y="4895437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3746496" y="4545192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3746496" y="4194947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3746496" y="3844703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3746496" y="3494458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3746496" y="3144213"/>
              <a:ext cx="48492" cy="350244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" name="rc116"/>
            <p:cNvSpPr/>
            <p:nvPr/>
          </p:nvSpPr>
          <p:spPr>
            <a:xfrm>
              <a:off x="3746496" y="2793969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" name="rc117"/>
            <p:cNvSpPr/>
            <p:nvPr/>
          </p:nvSpPr>
          <p:spPr>
            <a:xfrm>
              <a:off x="3746496" y="2443724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" name="rc118"/>
            <p:cNvSpPr/>
            <p:nvPr/>
          </p:nvSpPr>
          <p:spPr>
            <a:xfrm>
              <a:off x="3746496" y="2093479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" name="rc119"/>
            <p:cNvSpPr/>
            <p:nvPr/>
          </p:nvSpPr>
          <p:spPr>
            <a:xfrm>
              <a:off x="3746496" y="1743234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" name="rc120"/>
            <p:cNvSpPr/>
            <p:nvPr/>
          </p:nvSpPr>
          <p:spPr>
            <a:xfrm>
              <a:off x="3746496" y="1392990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" name="rc121"/>
            <p:cNvSpPr/>
            <p:nvPr/>
          </p:nvSpPr>
          <p:spPr>
            <a:xfrm>
              <a:off x="3794989" y="5946171"/>
              <a:ext cx="48492" cy="350244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3794989" y="5595926"/>
              <a:ext cx="48492" cy="350244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3794989" y="5245682"/>
              <a:ext cx="48492" cy="350244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" name="rc124"/>
            <p:cNvSpPr/>
            <p:nvPr/>
          </p:nvSpPr>
          <p:spPr>
            <a:xfrm>
              <a:off x="3794989" y="4895437"/>
              <a:ext cx="48492" cy="350244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" name="rc125"/>
            <p:cNvSpPr/>
            <p:nvPr/>
          </p:nvSpPr>
          <p:spPr>
            <a:xfrm>
              <a:off x="3794989" y="4545192"/>
              <a:ext cx="48492" cy="350244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" name="rc126"/>
            <p:cNvSpPr/>
            <p:nvPr/>
          </p:nvSpPr>
          <p:spPr>
            <a:xfrm>
              <a:off x="3794989" y="4194947"/>
              <a:ext cx="48492" cy="350244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" name="rc127"/>
            <p:cNvSpPr/>
            <p:nvPr/>
          </p:nvSpPr>
          <p:spPr>
            <a:xfrm>
              <a:off x="3794989" y="3844703"/>
              <a:ext cx="48492" cy="350244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" name="rc128"/>
            <p:cNvSpPr/>
            <p:nvPr/>
          </p:nvSpPr>
          <p:spPr>
            <a:xfrm>
              <a:off x="3794989" y="3494458"/>
              <a:ext cx="48492" cy="350244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" name="rc129"/>
            <p:cNvSpPr/>
            <p:nvPr/>
          </p:nvSpPr>
          <p:spPr>
            <a:xfrm>
              <a:off x="3794989" y="3144213"/>
              <a:ext cx="48492" cy="350244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" name="rc130"/>
            <p:cNvSpPr/>
            <p:nvPr/>
          </p:nvSpPr>
          <p:spPr>
            <a:xfrm>
              <a:off x="3794989" y="2793969"/>
              <a:ext cx="48492" cy="350244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" name="rc131"/>
            <p:cNvSpPr/>
            <p:nvPr/>
          </p:nvSpPr>
          <p:spPr>
            <a:xfrm>
              <a:off x="3794989" y="2443724"/>
              <a:ext cx="48492" cy="350244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" name="rc132"/>
            <p:cNvSpPr/>
            <p:nvPr/>
          </p:nvSpPr>
          <p:spPr>
            <a:xfrm>
              <a:off x="3794989" y="2093479"/>
              <a:ext cx="48492" cy="350244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" name="rc133"/>
            <p:cNvSpPr/>
            <p:nvPr/>
          </p:nvSpPr>
          <p:spPr>
            <a:xfrm>
              <a:off x="3794989" y="1743234"/>
              <a:ext cx="48492" cy="350244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" name="rc134"/>
            <p:cNvSpPr/>
            <p:nvPr/>
          </p:nvSpPr>
          <p:spPr>
            <a:xfrm>
              <a:off x="3794989" y="1392990"/>
              <a:ext cx="48492" cy="350244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" name="rc135"/>
            <p:cNvSpPr/>
            <p:nvPr/>
          </p:nvSpPr>
          <p:spPr>
            <a:xfrm>
              <a:off x="3843482" y="5946171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" name="rc136"/>
            <p:cNvSpPr/>
            <p:nvPr/>
          </p:nvSpPr>
          <p:spPr>
            <a:xfrm>
              <a:off x="3843482" y="5595926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" name="rc137"/>
            <p:cNvSpPr/>
            <p:nvPr/>
          </p:nvSpPr>
          <p:spPr>
            <a:xfrm>
              <a:off x="3843482" y="5245682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" name="rc138"/>
            <p:cNvSpPr/>
            <p:nvPr/>
          </p:nvSpPr>
          <p:spPr>
            <a:xfrm>
              <a:off x="3843482" y="4895437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3843482" y="4545192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3843482" y="4194947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3843482" y="3844703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3843482" y="3494458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3843482" y="3144213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" name="rc144"/>
            <p:cNvSpPr/>
            <p:nvPr/>
          </p:nvSpPr>
          <p:spPr>
            <a:xfrm>
              <a:off x="3843482" y="2793969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" name="rc145"/>
            <p:cNvSpPr/>
            <p:nvPr/>
          </p:nvSpPr>
          <p:spPr>
            <a:xfrm>
              <a:off x="3843482" y="2443724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" name="rc146"/>
            <p:cNvSpPr/>
            <p:nvPr/>
          </p:nvSpPr>
          <p:spPr>
            <a:xfrm>
              <a:off x="3843482" y="2093479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" name="rc147"/>
            <p:cNvSpPr/>
            <p:nvPr/>
          </p:nvSpPr>
          <p:spPr>
            <a:xfrm>
              <a:off x="3843482" y="1743234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" name="rc148"/>
            <p:cNvSpPr/>
            <p:nvPr/>
          </p:nvSpPr>
          <p:spPr>
            <a:xfrm>
              <a:off x="3843482" y="1392990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" name="rc149"/>
            <p:cNvSpPr/>
            <p:nvPr/>
          </p:nvSpPr>
          <p:spPr>
            <a:xfrm>
              <a:off x="5158607" y="2423559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1" name="tx150"/>
            <p:cNvSpPr/>
            <p:nvPr/>
          </p:nvSpPr>
          <p:spPr>
            <a:xfrm>
              <a:off x="5228196" y="2475598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152" name="pic15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8196" y="2674234"/>
              <a:ext cx="219455" cy="1097280"/>
            </a:xfrm>
            <a:prstGeom prst="rect">
              <a:avLst/>
            </a:prstGeom>
          </p:spPr>
        </p:pic>
        <p:sp>
          <p:nvSpPr>
            <p:cNvPr id="153" name="pl152"/>
            <p:cNvSpPr/>
            <p:nvPr/>
          </p:nvSpPr>
          <p:spPr>
            <a:xfrm>
              <a:off x="5403761" y="360345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5403761" y="333004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5403761" y="305664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5403761" y="278323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5228196" y="3603454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5228196" y="3330049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5228196" y="3056643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5228196" y="2783237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tx160"/>
            <p:cNvSpPr/>
            <p:nvPr/>
          </p:nvSpPr>
          <p:spPr>
            <a:xfrm>
              <a:off x="5517241" y="3578557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50</a:t>
              </a:r>
            </a:p>
          </p:txBody>
        </p:sp>
        <p:sp>
          <p:nvSpPr>
            <p:cNvPr id="162" name="tx161"/>
            <p:cNvSpPr/>
            <p:nvPr/>
          </p:nvSpPr>
          <p:spPr>
            <a:xfrm>
              <a:off x="5517241" y="3305151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163" name="tx162"/>
            <p:cNvSpPr/>
            <p:nvPr/>
          </p:nvSpPr>
          <p:spPr>
            <a:xfrm>
              <a:off x="5517241" y="3031609"/>
              <a:ext cx="69850" cy="4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70</a:t>
              </a:r>
            </a:p>
          </p:txBody>
        </p:sp>
        <p:sp>
          <p:nvSpPr>
            <p:cNvPr id="164" name="tx163"/>
            <p:cNvSpPr/>
            <p:nvPr/>
          </p:nvSpPr>
          <p:spPr>
            <a:xfrm>
              <a:off x="5517241" y="2758340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80</a:t>
              </a:r>
            </a:p>
          </p:txBody>
        </p:sp>
        <p:sp>
          <p:nvSpPr>
            <p:cNvPr id="165" name="rc164"/>
            <p:cNvSpPr/>
            <p:nvPr/>
          </p:nvSpPr>
          <p:spPr>
            <a:xfrm>
              <a:off x="5158607" y="3848303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66" name="tx165"/>
            <p:cNvSpPr/>
            <p:nvPr/>
          </p:nvSpPr>
          <p:spPr>
            <a:xfrm>
              <a:off x="5228196" y="3927752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167" name="rc166"/>
            <p:cNvSpPr/>
            <p:nvPr/>
          </p:nvSpPr>
          <p:spPr>
            <a:xfrm>
              <a:off x="5228196" y="409897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5250142" y="4208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9" name="rc168"/>
            <p:cNvSpPr/>
            <p:nvPr/>
          </p:nvSpPr>
          <p:spPr>
            <a:xfrm>
              <a:off x="5229996" y="4100778"/>
              <a:ext cx="215855" cy="21585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" name="rc169"/>
            <p:cNvSpPr/>
            <p:nvPr/>
          </p:nvSpPr>
          <p:spPr>
            <a:xfrm>
              <a:off x="5228196" y="431843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5250142" y="442816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2" name="rc171"/>
            <p:cNvSpPr/>
            <p:nvPr/>
          </p:nvSpPr>
          <p:spPr>
            <a:xfrm>
              <a:off x="5229996" y="4320234"/>
              <a:ext cx="215855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" name="rc172"/>
            <p:cNvSpPr/>
            <p:nvPr/>
          </p:nvSpPr>
          <p:spPr>
            <a:xfrm>
              <a:off x="5228196" y="453789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250142" y="464761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5" name="rc174"/>
            <p:cNvSpPr/>
            <p:nvPr/>
          </p:nvSpPr>
          <p:spPr>
            <a:xfrm>
              <a:off x="5229996" y="4539690"/>
              <a:ext cx="215855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" name="rc175"/>
            <p:cNvSpPr/>
            <p:nvPr/>
          </p:nvSpPr>
          <p:spPr>
            <a:xfrm>
              <a:off x="5228196" y="475734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5250142" y="486707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8" name="rc177"/>
            <p:cNvSpPr/>
            <p:nvPr/>
          </p:nvSpPr>
          <p:spPr>
            <a:xfrm>
              <a:off x="5228196" y="497680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5250142" y="508653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0" name="rc179"/>
            <p:cNvSpPr/>
            <p:nvPr/>
          </p:nvSpPr>
          <p:spPr>
            <a:xfrm>
              <a:off x="5229996" y="4978602"/>
              <a:ext cx="215855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" name="tx180"/>
            <p:cNvSpPr/>
            <p:nvPr/>
          </p:nvSpPr>
          <p:spPr>
            <a:xfrm>
              <a:off x="5517241" y="4185582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5517241" y="4405038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5517241" y="4624494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5517241" y="4843950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5517241" y="5061598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1018783" y="942406"/>
              <a:ext cx="2085677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Rhodophyta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2025-04-17T10:17:08Z</dcterms:modified>
  <cp:category/>
</cp:coreProperties>
</file>