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4991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81245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357500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2337547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666864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543118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419373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295627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71881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2592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7367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2142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691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1691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6466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241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016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63991" y="329410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25928" y="3294100"/>
              <a:ext cx="0" cy="3300294"/>
            </a:xfrm>
            <a:custGeom>
              <a:avLst/>
              <a:pathLst>
                <a:path w="0" h="3300294">
                  <a:moveTo>
                    <a:pt x="0" y="0"/>
                  </a:moveTo>
                  <a:lnTo>
                    <a:pt x="0" y="33002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63991" y="659439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1739" y="204550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73676" y="2045507"/>
              <a:ext cx="0" cy="954078"/>
            </a:xfrm>
            <a:custGeom>
              <a:avLst/>
              <a:pathLst>
                <a:path w="0" h="954078">
                  <a:moveTo>
                    <a:pt x="0" y="0"/>
                  </a:moveTo>
                  <a:lnTo>
                    <a:pt x="0" y="9540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11739" y="299958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59487" y="380393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21424" y="3803932"/>
              <a:ext cx="0" cy="855081"/>
            </a:xfrm>
            <a:custGeom>
              <a:avLst/>
              <a:pathLst>
                <a:path w="0" h="855081">
                  <a:moveTo>
                    <a:pt x="0" y="0"/>
                  </a:moveTo>
                  <a:lnTo>
                    <a:pt x="0" y="8550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59487" y="465901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07234" y="4986939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9171" y="4986939"/>
              <a:ext cx="0" cy="1554244"/>
            </a:xfrm>
            <a:custGeom>
              <a:avLst/>
              <a:pathLst>
                <a:path w="0" h="1554244">
                  <a:moveTo>
                    <a:pt x="0" y="0"/>
                  </a:moveTo>
                  <a:lnTo>
                    <a:pt x="0" y="15542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07234" y="654118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54982" y="266423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16919" y="2664235"/>
              <a:ext cx="0" cy="3957382"/>
            </a:xfrm>
            <a:custGeom>
              <a:avLst/>
              <a:pathLst>
                <a:path w="0" h="3957382">
                  <a:moveTo>
                    <a:pt x="0" y="0"/>
                  </a:moveTo>
                  <a:lnTo>
                    <a:pt x="0" y="39573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54982" y="662161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02730" y="420981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64667" y="4209817"/>
              <a:ext cx="0" cy="2439024"/>
            </a:xfrm>
            <a:custGeom>
              <a:avLst/>
              <a:pathLst>
                <a:path w="0" h="2439024">
                  <a:moveTo>
                    <a:pt x="0" y="0"/>
                  </a:moveTo>
                  <a:lnTo>
                    <a:pt x="0" y="24390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02730" y="664884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0477" y="245758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2414" y="2457580"/>
              <a:ext cx="0" cy="2596181"/>
            </a:xfrm>
            <a:custGeom>
              <a:avLst/>
              <a:pathLst>
                <a:path w="0" h="2596181">
                  <a:moveTo>
                    <a:pt x="0" y="0"/>
                  </a:moveTo>
                  <a:lnTo>
                    <a:pt x="0" y="2596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0477" y="505376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8225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0162" y="1658184"/>
              <a:ext cx="0" cy="564279"/>
            </a:xfrm>
            <a:custGeom>
              <a:avLst/>
              <a:pathLst>
                <a:path w="0" h="564279">
                  <a:moveTo>
                    <a:pt x="0" y="0"/>
                  </a:moveTo>
                  <a:lnTo>
                    <a:pt x="0" y="564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8225" y="222246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25928" y="3294100"/>
              <a:ext cx="0" cy="1056168"/>
            </a:xfrm>
            <a:custGeom>
              <a:avLst/>
              <a:pathLst>
                <a:path w="0" h="1056168">
                  <a:moveTo>
                    <a:pt x="0" y="10561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25928" y="6457036"/>
              <a:ext cx="0" cy="137357"/>
            </a:xfrm>
            <a:custGeom>
              <a:avLst/>
              <a:pathLst>
                <a:path w="0" h="137357">
                  <a:moveTo>
                    <a:pt x="0" y="0"/>
                  </a:moveTo>
                  <a:lnTo>
                    <a:pt x="0" y="1373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33023" y="4350268"/>
              <a:ext cx="785810" cy="2106768"/>
            </a:xfrm>
            <a:custGeom>
              <a:avLst/>
              <a:pathLst>
                <a:path w="785810" h="2106768">
                  <a:moveTo>
                    <a:pt x="0" y="0"/>
                  </a:moveTo>
                  <a:lnTo>
                    <a:pt x="0" y="2106768"/>
                  </a:lnTo>
                  <a:lnTo>
                    <a:pt x="785810" y="2106768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33023" y="638650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73676" y="2045507"/>
              <a:ext cx="0" cy="191805"/>
            </a:xfrm>
            <a:custGeom>
              <a:avLst/>
              <a:pathLst>
                <a:path w="0" h="191805">
                  <a:moveTo>
                    <a:pt x="0" y="1918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73676" y="2570807"/>
              <a:ext cx="0" cy="428778"/>
            </a:xfrm>
            <a:custGeom>
              <a:avLst/>
              <a:pathLst>
                <a:path w="0" h="428778">
                  <a:moveTo>
                    <a:pt x="0" y="0"/>
                  </a:moveTo>
                  <a:lnTo>
                    <a:pt x="0" y="4287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80771" y="2237313"/>
              <a:ext cx="785810" cy="333494"/>
            </a:xfrm>
            <a:custGeom>
              <a:avLst/>
              <a:pathLst>
                <a:path w="785810" h="333494">
                  <a:moveTo>
                    <a:pt x="0" y="0"/>
                  </a:moveTo>
                  <a:lnTo>
                    <a:pt x="0" y="333494"/>
                  </a:lnTo>
                  <a:lnTo>
                    <a:pt x="785810" y="333494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0771" y="2281242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21424" y="3803932"/>
              <a:ext cx="0" cy="294205"/>
            </a:xfrm>
            <a:custGeom>
              <a:avLst/>
              <a:pathLst>
                <a:path w="0" h="294205">
                  <a:moveTo>
                    <a:pt x="0" y="2942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21424" y="4350268"/>
              <a:ext cx="0" cy="308745"/>
            </a:xfrm>
            <a:custGeom>
              <a:avLst/>
              <a:pathLst>
                <a:path w="0" h="308745">
                  <a:moveTo>
                    <a:pt x="0" y="0"/>
                  </a:moveTo>
                  <a:lnTo>
                    <a:pt x="0" y="308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28518" y="4098137"/>
              <a:ext cx="785810" cy="252131"/>
            </a:xfrm>
            <a:custGeom>
              <a:avLst/>
              <a:pathLst>
                <a:path w="785810" h="252131">
                  <a:moveTo>
                    <a:pt x="0" y="0"/>
                  </a:moveTo>
                  <a:lnTo>
                    <a:pt x="0" y="252131"/>
                  </a:lnTo>
                  <a:lnTo>
                    <a:pt x="785810" y="252131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8518" y="414608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69171" y="4986939"/>
              <a:ext cx="0" cy="378661"/>
            </a:xfrm>
            <a:custGeom>
              <a:avLst/>
              <a:pathLst>
                <a:path w="0" h="378661">
                  <a:moveTo>
                    <a:pt x="0" y="3786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69171" y="6146435"/>
              <a:ext cx="0" cy="394748"/>
            </a:xfrm>
            <a:custGeom>
              <a:avLst/>
              <a:pathLst>
                <a:path w="0" h="394748">
                  <a:moveTo>
                    <a:pt x="0" y="0"/>
                  </a:moveTo>
                  <a:lnTo>
                    <a:pt x="0" y="3947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76266" y="5365600"/>
              <a:ext cx="785810" cy="780834"/>
            </a:xfrm>
            <a:custGeom>
              <a:avLst/>
              <a:pathLst>
                <a:path w="785810" h="780834">
                  <a:moveTo>
                    <a:pt x="0" y="0"/>
                  </a:moveTo>
                  <a:lnTo>
                    <a:pt x="0" y="780834"/>
                  </a:lnTo>
                  <a:lnTo>
                    <a:pt x="785810" y="780834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76266" y="550295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16919" y="2664235"/>
              <a:ext cx="0" cy="858794"/>
            </a:xfrm>
            <a:custGeom>
              <a:avLst/>
              <a:pathLst>
                <a:path w="0" h="858794">
                  <a:moveTo>
                    <a:pt x="0" y="858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16919" y="6513959"/>
              <a:ext cx="0" cy="107658"/>
            </a:xfrm>
            <a:custGeom>
              <a:avLst/>
              <a:pathLst>
                <a:path w="0" h="107658">
                  <a:moveTo>
                    <a:pt x="0" y="0"/>
                  </a:moveTo>
                  <a:lnTo>
                    <a:pt x="0" y="1076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24014" y="3523029"/>
              <a:ext cx="785810" cy="2990930"/>
            </a:xfrm>
            <a:custGeom>
              <a:avLst/>
              <a:pathLst>
                <a:path w="785810" h="2990930">
                  <a:moveTo>
                    <a:pt x="0" y="0"/>
                  </a:moveTo>
                  <a:lnTo>
                    <a:pt x="0" y="2990930"/>
                  </a:lnTo>
                  <a:lnTo>
                    <a:pt x="785810" y="299093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24014" y="423827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64667" y="4209817"/>
              <a:ext cx="0" cy="465592"/>
            </a:xfrm>
            <a:custGeom>
              <a:avLst/>
              <a:pathLst>
                <a:path w="0" h="465592">
                  <a:moveTo>
                    <a:pt x="0" y="4655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64667" y="6296786"/>
              <a:ext cx="0" cy="352056"/>
            </a:xfrm>
            <a:custGeom>
              <a:avLst/>
              <a:pathLst>
                <a:path w="0" h="352056">
                  <a:moveTo>
                    <a:pt x="0" y="0"/>
                  </a:moveTo>
                  <a:lnTo>
                    <a:pt x="0" y="3520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71761" y="4675410"/>
              <a:ext cx="785810" cy="1621376"/>
            </a:xfrm>
            <a:custGeom>
              <a:avLst/>
              <a:pathLst>
                <a:path w="785810" h="1621376">
                  <a:moveTo>
                    <a:pt x="0" y="0"/>
                  </a:moveTo>
                  <a:lnTo>
                    <a:pt x="0" y="1621376"/>
                  </a:lnTo>
                  <a:lnTo>
                    <a:pt x="785810" y="1621376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71761" y="5614329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2414" y="2457580"/>
              <a:ext cx="0" cy="683384"/>
            </a:xfrm>
            <a:custGeom>
              <a:avLst/>
              <a:pathLst>
                <a:path w="0" h="683384">
                  <a:moveTo>
                    <a:pt x="0" y="6833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2414" y="3919943"/>
              <a:ext cx="0" cy="1133818"/>
            </a:xfrm>
            <a:custGeom>
              <a:avLst/>
              <a:pathLst>
                <a:path w="0" h="1133818">
                  <a:moveTo>
                    <a:pt x="0" y="0"/>
                  </a:moveTo>
                  <a:lnTo>
                    <a:pt x="0" y="11338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9509" y="3140965"/>
              <a:ext cx="785810" cy="778978"/>
            </a:xfrm>
            <a:custGeom>
              <a:avLst/>
              <a:pathLst>
                <a:path w="785810" h="778978">
                  <a:moveTo>
                    <a:pt x="0" y="0"/>
                  </a:moveTo>
                  <a:lnTo>
                    <a:pt x="0" y="778978"/>
                  </a:lnTo>
                  <a:lnTo>
                    <a:pt x="785810" y="778978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9509" y="3374534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0162" y="1658184"/>
              <a:ext cx="0" cy="87240"/>
            </a:xfrm>
            <a:custGeom>
              <a:avLst/>
              <a:pathLst>
                <a:path w="0" h="87240">
                  <a:moveTo>
                    <a:pt x="0" y="872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0162" y="1936611"/>
              <a:ext cx="0" cy="285852"/>
            </a:xfrm>
            <a:custGeom>
              <a:avLst/>
              <a:pathLst>
                <a:path w="0" h="285852">
                  <a:moveTo>
                    <a:pt x="0" y="0"/>
                  </a:moveTo>
                  <a:lnTo>
                    <a:pt x="0" y="2858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7257" y="1745424"/>
              <a:ext cx="785810" cy="191186"/>
            </a:xfrm>
            <a:custGeom>
              <a:avLst/>
              <a:pathLst>
                <a:path w="785810" h="191186">
                  <a:moveTo>
                    <a:pt x="0" y="0"/>
                  </a:moveTo>
                  <a:lnTo>
                    <a:pt x="0" y="191186"/>
                  </a:lnTo>
                  <a:lnTo>
                    <a:pt x="785810" y="191186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7257" y="1814103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48183" y="66269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5389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415198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9145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8183" y="16771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62485" y="6668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62485" y="5431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62485" y="4193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62485" y="2956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62485" y="1718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2592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7367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2142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691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169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6466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1241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6016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96051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2366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19541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43005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1953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63302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522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43299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03360" y="4109851"/>
              <a:ext cx="125784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97280" y="979896"/>
              <a:ext cx="150941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2025-05-06T14:25:44Z</dcterms:modified>
  <cp:category/>
</cp:coreProperties>
</file>