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35731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2180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407872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93943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80014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578767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464837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350908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23697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396001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83536" y="3960015"/>
              <a:ext cx="0" cy="2664810"/>
            </a:xfrm>
            <a:custGeom>
              <a:avLst/>
              <a:pathLst>
                <a:path w="0" h="2664810">
                  <a:moveTo>
                    <a:pt x="0" y="0"/>
                  </a:moveTo>
                  <a:lnTo>
                    <a:pt x="0" y="26648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23494" y="66248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291209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23704" y="2912091"/>
              <a:ext cx="0" cy="2694432"/>
            </a:xfrm>
            <a:custGeom>
              <a:avLst/>
              <a:pathLst>
                <a:path w="0" h="2694432">
                  <a:moveTo>
                    <a:pt x="0" y="0"/>
                  </a:moveTo>
                  <a:lnTo>
                    <a:pt x="0" y="2694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63662" y="560652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460736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63871" y="4607362"/>
              <a:ext cx="0" cy="218972"/>
            </a:xfrm>
            <a:custGeom>
              <a:avLst/>
              <a:pathLst>
                <a:path w="0" h="218972">
                  <a:moveTo>
                    <a:pt x="0" y="0"/>
                  </a:moveTo>
                  <a:lnTo>
                    <a:pt x="0" y="218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03829" y="482633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419493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04039" y="4194938"/>
              <a:ext cx="0" cy="1548985"/>
            </a:xfrm>
            <a:custGeom>
              <a:avLst/>
              <a:pathLst>
                <a:path w="0" h="1548985">
                  <a:moveTo>
                    <a:pt x="0" y="0"/>
                  </a:moveTo>
                  <a:lnTo>
                    <a:pt x="0" y="1548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43997" y="574392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33719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44207" y="3371911"/>
              <a:ext cx="0" cy="3293017"/>
            </a:xfrm>
            <a:custGeom>
              <a:avLst/>
              <a:pathLst>
                <a:path w="0" h="3293017">
                  <a:moveTo>
                    <a:pt x="0" y="0"/>
                  </a:moveTo>
                  <a:lnTo>
                    <a:pt x="0" y="3293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0183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84374" y="4018347"/>
              <a:ext cx="0" cy="802747"/>
            </a:xfrm>
            <a:custGeom>
              <a:avLst/>
              <a:pathLst>
                <a:path w="0" h="802747">
                  <a:moveTo>
                    <a:pt x="0" y="0"/>
                  </a:moveTo>
                  <a:lnTo>
                    <a:pt x="0" y="802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24333" y="482109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193457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24542" y="1934576"/>
              <a:ext cx="0" cy="3886362"/>
            </a:xfrm>
            <a:custGeom>
              <a:avLst/>
              <a:pathLst>
                <a:path w="0" h="3886362">
                  <a:moveTo>
                    <a:pt x="0" y="0"/>
                  </a:moveTo>
                  <a:lnTo>
                    <a:pt x="0" y="38863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64500" y="582093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4710" y="1658184"/>
              <a:ext cx="0" cy="1962777"/>
            </a:xfrm>
            <a:custGeom>
              <a:avLst/>
              <a:pathLst>
                <a:path w="0" h="1962777">
                  <a:moveTo>
                    <a:pt x="0" y="0"/>
                  </a:moveTo>
                  <a:lnTo>
                    <a:pt x="0" y="1962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4668" y="362096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83536" y="3960015"/>
              <a:ext cx="0" cy="1296061"/>
            </a:xfrm>
            <a:custGeom>
              <a:avLst/>
              <a:pathLst>
                <a:path w="0" h="1296061">
                  <a:moveTo>
                    <a:pt x="0" y="1296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3536" y="6162557"/>
              <a:ext cx="0" cy="462268"/>
            </a:xfrm>
            <a:custGeom>
              <a:avLst/>
              <a:pathLst>
                <a:path w="0" h="462268">
                  <a:moveTo>
                    <a:pt x="0" y="0"/>
                  </a:moveTo>
                  <a:lnTo>
                    <a:pt x="0" y="4622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93473" y="5256077"/>
              <a:ext cx="780125" cy="906479"/>
            </a:xfrm>
            <a:custGeom>
              <a:avLst/>
              <a:pathLst>
                <a:path w="780125" h="906479">
                  <a:moveTo>
                    <a:pt x="0" y="0"/>
                  </a:moveTo>
                  <a:lnTo>
                    <a:pt x="0" y="906479"/>
                  </a:lnTo>
                  <a:lnTo>
                    <a:pt x="780125" y="90647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473" y="58970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123704" y="2912091"/>
              <a:ext cx="0" cy="295931"/>
            </a:xfrm>
            <a:custGeom>
              <a:avLst/>
              <a:pathLst>
                <a:path w="0" h="295931">
                  <a:moveTo>
                    <a:pt x="0" y="295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123704" y="4169930"/>
              <a:ext cx="0" cy="1436593"/>
            </a:xfrm>
            <a:custGeom>
              <a:avLst/>
              <a:pathLst>
                <a:path w="0" h="1436593">
                  <a:moveTo>
                    <a:pt x="0" y="0"/>
                  </a:moveTo>
                  <a:lnTo>
                    <a:pt x="0" y="1436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33641" y="3208023"/>
              <a:ext cx="780125" cy="961906"/>
            </a:xfrm>
            <a:custGeom>
              <a:avLst/>
              <a:pathLst>
                <a:path w="780125" h="961906">
                  <a:moveTo>
                    <a:pt x="0" y="0"/>
                  </a:moveTo>
                  <a:lnTo>
                    <a:pt x="0" y="961906"/>
                  </a:lnTo>
                  <a:lnTo>
                    <a:pt x="780125" y="96190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33641" y="337008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63871" y="4607362"/>
              <a:ext cx="0" cy="22558"/>
            </a:xfrm>
            <a:custGeom>
              <a:avLst/>
              <a:pathLst>
                <a:path w="0" h="22558">
                  <a:moveTo>
                    <a:pt x="0" y="22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63871" y="4762534"/>
              <a:ext cx="0" cy="63800"/>
            </a:xfrm>
            <a:custGeom>
              <a:avLst/>
              <a:pathLst>
                <a:path w="0" h="63800">
                  <a:moveTo>
                    <a:pt x="0" y="0"/>
                  </a:moveTo>
                  <a:lnTo>
                    <a:pt x="0" y="638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73809" y="4629920"/>
              <a:ext cx="780125" cy="132613"/>
            </a:xfrm>
            <a:custGeom>
              <a:avLst/>
              <a:pathLst>
                <a:path w="780125" h="132613">
                  <a:moveTo>
                    <a:pt x="0" y="0"/>
                  </a:moveTo>
                  <a:lnTo>
                    <a:pt x="0" y="132613"/>
                  </a:lnTo>
                  <a:lnTo>
                    <a:pt x="780125" y="13261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73809" y="466068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04039" y="4194938"/>
              <a:ext cx="0" cy="624846"/>
            </a:xfrm>
            <a:custGeom>
              <a:avLst/>
              <a:pathLst>
                <a:path w="0" h="624846">
                  <a:moveTo>
                    <a:pt x="0" y="6248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04039" y="5350410"/>
              <a:ext cx="0" cy="393512"/>
            </a:xfrm>
            <a:custGeom>
              <a:avLst/>
              <a:pathLst>
                <a:path w="0" h="393512">
                  <a:moveTo>
                    <a:pt x="0" y="0"/>
                  </a:moveTo>
                  <a:lnTo>
                    <a:pt x="0" y="3935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813976" y="4819784"/>
              <a:ext cx="780125" cy="530626"/>
            </a:xfrm>
            <a:custGeom>
              <a:avLst/>
              <a:pathLst>
                <a:path w="780125" h="530626">
                  <a:moveTo>
                    <a:pt x="0" y="0"/>
                  </a:moveTo>
                  <a:lnTo>
                    <a:pt x="0" y="530626"/>
                  </a:lnTo>
                  <a:lnTo>
                    <a:pt x="780125" y="53062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813976" y="51118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44207" y="3371911"/>
              <a:ext cx="0" cy="543671"/>
            </a:xfrm>
            <a:custGeom>
              <a:avLst/>
              <a:pathLst>
                <a:path w="0" h="543671">
                  <a:moveTo>
                    <a:pt x="0" y="5436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44207" y="6327356"/>
              <a:ext cx="0" cy="337573"/>
            </a:xfrm>
            <a:custGeom>
              <a:avLst/>
              <a:pathLst>
                <a:path w="0" h="337573">
                  <a:moveTo>
                    <a:pt x="0" y="0"/>
                  </a:moveTo>
                  <a:lnTo>
                    <a:pt x="0" y="3375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54144" y="3915582"/>
              <a:ext cx="780125" cy="2411773"/>
            </a:xfrm>
            <a:custGeom>
              <a:avLst/>
              <a:pathLst>
                <a:path w="780125" h="2411773">
                  <a:moveTo>
                    <a:pt x="0" y="0"/>
                  </a:moveTo>
                  <a:lnTo>
                    <a:pt x="0" y="2411773"/>
                  </a:lnTo>
                  <a:lnTo>
                    <a:pt x="780125" y="241177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54144" y="56778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84374" y="4018347"/>
              <a:ext cx="0" cy="95643"/>
            </a:xfrm>
            <a:custGeom>
              <a:avLst/>
              <a:pathLst>
                <a:path w="0" h="95643">
                  <a:moveTo>
                    <a:pt x="0" y="95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84374" y="4462729"/>
              <a:ext cx="0" cy="358365"/>
            </a:xfrm>
            <a:custGeom>
              <a:avLst/>
              <a:pathLst>
                <a:path w="0" h="358365">
                  <a:moveTo>
                    <a:pt x="0" y="0"/>
                  </a:moveTo>
                  <a:lnTo>
                    <a:pt x="0" y="3583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94312" y="4113991"/>
              <a:ext cx="780125" cy="348738"/>
            </a:xfrm>
            <a:custGeom>
              <a:avLst/>
              <a:pathLst>
                <a:path w="780125" h="348738">
                  <a:moveTo>
                    <a:pt x="0" y="0"/>
                  </a:moveTo>
                  <a:lnTo>
                    <a:pt x="0" y="348738"/>
                  </a:lnTo>
                  <a:lnTo>
                    <a:pt x="780125" y="34873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94312" y="42939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24542" y="1934576"/>
              <a:ext cx="0" cy="527607"/>
            </a:xfrm>
            <a:custGeom>
              <a:avLst/>
              <a:pathLst>
                <a:path w="0" h="527607">
                  <a:moveTo>
                    <a:pt x="0" y="5276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24542" y="4295423"/>
              <a:ext cx="0" cy="1525515"/>
            </a:xfrm>
            <a:custGeom>
              <a:avLst/>
              <a:pathLst>
                <a:path w="0" h="1525515">
                  <a:moveTo>
                    <a:pt x="0" y="0"/>
                  </a:moveTo>
                  <a:lnTo>
                    <a:pt x="0" y="1525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34479" y="2462184"/>
              <a:ext cx="780125" cy="1833239"/>
            </a:xfrm>
            <a:custGeom>
              <a:avLst/>
              <a:pathLst>
                <a:path w="780125" h="1833239">
                  <a:moveTo>
                    <a:pt x="0" y="0"/>
                  </a:moveTo>
                  <a:lnTo>
                    <a:pt x="0" y="1833239"/>
                  </a:lnTo>
                  <a:lnTo>
                    <a:pt x="780125" y="183323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34479" y="386625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4710" y="1658184"/>
              <a:ext cx="0" cy="299007"/>
            </a:xfrm>
            <a:custGeom>
              <a:avLst/>
              <a:pathLst>
                <a:path w="0" h="299007">
                  <a:moveTo>
                    <a:pt x="0" y="29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4710" y="2644528"/>
              <a:ext cx="0" cy="976432"/>
            </a:xfrm>
            <a:custGeom>
              <a:avLst/>
              <a:pathLst>
                <a:path w="0" h="976432">
                  <a:moveTo>
                    <a:pt x="0" y="0"/>
                  </a:moveTo>
                  <a:lnTo>
                    <a:pt x="0" y="9764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4647" y="1957192"/>
              <a:ext cx="780125" cy="687336"/>
            </a:xfrm>
            <a:custGeom>
              <a:avLst/>
              <a:pathLst>
                <a:path w="780125" h="687336">
                  <a:moveTo>
                    <a:pt x="0" y="0"/>
                  </a:moveTo>
                  <a:lnTo>
                    <a:pt x="0" y="687336"/>
                  </a:lnTo>
                  <a:lnTo>
                    <a:pt x="780125" y="68733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4647" y="214147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10339" y="5745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460668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34673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3280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424641" y="578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24641" y="464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24641" y="3509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24641" y="2369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42276" y="4109817"/>
              <a:ext cx="117994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59435" y="979814"/>
              <a:ext cx="1499755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2025-05-06T14:25:41Z</dcterms:modified>
  <cp:category/>
</cp:coreProperties>
</file>